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15"/>
  </p:notesMasterIdLst>
  <p:sldIdLst>
    <p:sldId id="256" r:id="rId2"/>
    <p:sldId id="259" r:id="rId3"/>
    <p:sldId id="267" r:id="rId4"/>
    <p:sldId id="261" r:id="rId5"/>
    <p:sldId id="339" r:id="rId6"/>
    <p:sldId id="340" r:id="rId7"/>
    <p:sldId id="341" r:id="rId8"/>
    <p:sldId id="273" r:id="rId9"/>
    <p:sldId id="342" r:id="rId10"/>
    <p:sldId id="344" r:id="rId11"/>
    <p:sldId id="346" r:id="rId12"/>
    <p:sldId id="293" r:id="rId13"/>
    <p:sldId id="315" r:id="rId14"/>
  </p:sldIdLst>
  <p:sldSz cx="9144000" cy="5143500" type="screen16x9"/>
  <p:notesSz cx="6858000" cy="9144000"/>
  <p:embeddedFontLst>
    <p:embeddedFont>
      <p:font typeface="Abel" panose="02000506030000020004" pitchFamily="2" charset="0"/>
      <p:regular r:id="rId16"/>
    </p:embeddedFont>
    <p:embeddedFont>
      <p:font typeface="Aharoni" panose="02010803020104030203" pitchFamily="2" charset="-79"/>
      <p:bold r:id="rId17"/>
    </p:embeddedFont>
    <p:embeddedFont>
      <p:font typeface="Anton" pitchFamily="2" charset="0"/>
      <p:regular r:id="rId18"/>
    </p:embeddedFont>
    <p:embeddedFont>
      <p:font typeface="Josefin Sans" pitchFamily="2" charset="0"/>
      <p:regular r:id="rId19"/>
      <p:bold r:id="rId20"/>
      <p:italic r:id="rId21"/>
      <p:boldItalic r:id="rId22"/>
    </p:embeddedFont>
    <p:embeddedFont>
      <p:font typeface="Josefin Slab" pitchFamily="2" charset="0"/>
      <p:regular r:id="rId23"/>
      <p:bold r:id="rId24"/>
      <p:italic r:id="rId25"/>
      <p:boldItalic r:id="rId26"/>
    </p:embeddedFont>
    <p:embeddedFont>
      <p:font typeface="Josefin Slab SemiBold" pitchFamily="2" charset="0"/>
      <p:bold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8DFA27D-055A-412C-8F82-CB15544B9923}">
          <p14:sldIdLst>
            <p14:sldId id="256"/>
            <p14:sldId id="259"/>
            <p14:sldId id="267"/>
            <p14:sldId id="261"/>
            <p14:sldId id="339"/>
            <p14:sldId id="340"/>
            <p14:sldId id="341"/>
            <p14:sldId id="273"/>
            <p14:sldId id="342"/>
            <p14:sldId id="344"/>
            <p14:sldId id="346"/>
            <p14:sldId id="293"/>
            <p14:sldId id="31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29CF400-B36B-4418-94D6-56CB0A765052}">
  <a:tblStyle styleId="{D29CF400-B36B-4418-94D6-56CB0A76505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76439" autoAdjust="0"/>
  </p:normalViewPr>
  <p:slideViewPr>
    <p:cSldViewPr snapToGrid="0">
      <p:cViewPr varScale="1">
        <p:scale>
          <a:sx n="99" d="100"/>
          <a:sy n="99" d="100"/>
        </p:scale>
        <p:origin x="88" y="4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6"/>
        <p:cNvGrpSpPr/>
        <p:nvPr/>
      </p:nvGrpSpPr>
      <p:grpSpPr>
        <a:xfrm>
          <a:off x="0" y="0"/>
          <a:ext cx="0" cy="0"/>
          <a:chOff x="0" y="0"/>
          <a:chExt cx="0" cy="0"/>
        </a:xfrm>
      </p:grpSpPr>
      <p:sp>
        <p:nvSpPr>
          <p:cNvPr id="1877" name="Google Shape;1877;g6327c7807a_2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8" name="Google Shape;1878;g6327c7807a_2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1"/>
        <p:cNvGrpSpPr/>
        <p:nvPr/>
      </p:nvGrpSpPr>
      <p:grpSpPr>
        <a:xfrm>
          <a:off x="0" y="0"/>
          <a:ext cx="0" cy="0"/>
          <a:chOff x="0" y="0"/>
          <a:chExt cx="0" cy="0"/>
        </a:xfrm>
      </p:grpSpPr>
      <p:sp>
        <p:nvSpPr>
          <p:cNvPr id="9142" name="Google Shape;9142;gaa06e10324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3" name="Google Shape;9143;gaa06e10324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9"/>
        <p:cNvGrpSpPr/>
        <p:nvPr/>
      </p:nvGrpSpPr>
      <p:grpSpPr>
        <a:xfrm>
          <a:off x="0" y="0"/>
          <a:ext cx="0" cy="0"/>
          <a:chOff x="0" y="0"/>
          <a:chExt cx="0" cy="0"/>
        </a:xfrm>
      </p:grpSpPr>
      <p:sp>
        <p:nvSpPr>
          <p:cNvPr id="9920" name="Google Shape;9920;g6327c7807a_0_39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1" name="Google Shape;9921;g6327c7807a_0_39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4"/>
        <p:cNvGrpSpPr/>
        <p:nvPr/>
      </p:nvGrpSpPr>
      <p:grpSpPr>
        <a:xfrm>
          <a:off x="0" y="0"/>
          <a:ext cx="0" cy="0"/>
          <a:chOff x="0" y="0"/>
          <a:chExt cx="0" cy="0"/>
        </a:xfrm>
      </p:grpSpPr>
      <p:sp>
        <p:nvSpPr>
          <p:cNvPr id="1965" name="Google Shape;1965;gb05d8bfd97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6" name="Google Shape;1966;gb05d8bfd97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7"/>
        <p:cNvGrpSpPr/>
        <p:nvPr/>
      </p:nvGrpSpPr>
      <p:grpSpPr>
        <a:xfrm>
          <a:off x="0" y="0"/>
          <a:ext cx="0" cy="0"/>
          <a:chOff x="0" y="0"/>
          <a:chExt cx="0" cy="0"/>
        </a:xfrm>
      </p:grpSpPr>
      <p:sp>
        <p:nvSpPr>
          <p:cNvPr id="2068" name="Google Shape;2068;gaa05bd0147_0_5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9" name="Google Shape;2069;gaa05bd0147_0_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5"/>
        <p:cNvGrpSpPr/>
        <p:nvPr/>
      </p:nvGrpSpPr>
      <p:grpSpPr>
        <a:xfrm>
          <a:off x="0" y="0"/>
          <a:ext cx="0" cy="0"/>
          <a:chOff x="0" y="0"/>
          <a:chExt cx="0" cy="0"/>
        </a:xfrm>
      </p:grpSpPr>
      <p:sp>
        <p:nvSpPr>
          <p:cNvPr id="1996" name="Google Shape;1996;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7" name="Google Shape;1997;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HK" dirty="0"/>
              <a:t>https://www.statista.com/statistics/1256192/hong-kong-average-physical-exercise-duration-per-week-during-coronavirus-covid-19/</a:t>
            </a:r>
          </a:p>
          <a:p>
            <a:pPr marL="0" lvl="0" indent="0" algn="l" rtl="0">
              <a:spcBef>
                <a:spcPts val="0"/>
              </a:spcBef>
              <a:spcAft>
                <a:spcPts val="0"/>
              </a:spcAft>
              <a:buNone/>
            </a:pPr>
            <a:endParaRPr lang="en-HK" dirty="0"/>
          </a:p>
          <a:p>
            <a:pPr marL="0" lvl="0" indent="0" algn="l" rtl="0">
              <a:spcBef>
                <a:spcPts val="0"/>
              </a:spcBef>
              <a:spcAft>
                <a:spcPts val="0"/>
              </a:spcAft>
              <a:buNone/>
            </a:pPr>
            <a:r>
              <a:rPr lang="en-HK" dirty="0"/>
              <a:t>https://www.chp.gov.hk/en/healthtopics/content/25/8804.html#:~:text=Situation%20in%20Hong%20Kong,females%20and%2022.8%25%20for%20males.</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HK" dirty="0"/>
              <a:t>https://www.scmp.com/news/hong-kong/law-and-crime/article/3119612/former-hong-kong-fitness-trainer-arrested-over-duping</a:t>
            </a:r>
          </a:p>
          <a:p>
            <a:pPr marL="158750" indent="0">
              <a:buNone/>
            </a:pPr>
            <a:r>
              <a:rPr lang="en-HK" dirty="0"/>
              <a:t>https://www.consumer.org.hk/en/press-release/fitnesscentre</a:t>
            </a:r>
          </a:p>
        </p:txBody>
      </p:sp>
    </p:spTree>
    <p:extLst>
      <p:ext uri="{BB962C8B-B14F-4D97-AF65-F5344CB8AC3E}">
        <p14:creationId xmlns:p14="http://schemas.microsoft.com/office/powerpoint/2010/main" val="3692805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7"/>
        <p:cNvGrpSpPr/>
        <p:nvPr/>
      </p:nvGrpSpPr>
      <p:grpSpPr>
        <a:xfrm>
          <a:off x="0" y="0"/>
          <a:ext cx="0" cy="0"/>
          <a:chOff x="0" y="0"/>
          <a:chExt cx="0" cy="0"/>
        </a:xfrm>
      </p:grpSpPr>
      <p:sp>
        <p:nvSpPr>
          <p:cNvPr id="2068" name="Google Shape;2068;gaa05bd0147_0_5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9" name="Google Shape;2069;gaa05bd0147_0_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3690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1"/>
        <p:cNvGrpSpPr/>
        <p:nvPr/>
      </p:nvGrpSpPr>
      <p:grpSpPr>
        <a:xfrm>
          <a:off x="0" y="0"/>
          <a:ext cx="0" cy="0"/>
          <a:chOff x="0" y="0"/>
          <a:chExt cx="0" cy="0"/>
        </a:xfrm>
      </p:grpSpPr>
      <p:sp>
        <p:nvSpPr>
          <p:cNvPr id="2142" name="Google Shape;2142;gb2109dfede_0_8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3" name="Google Shape;2143;gb2109dfede_0_8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7"/>
        <p:cNvGrpSpPr/>
        <p:nvPr/>
      </p:nvGrpSpPr>
      <p:grpSpPr>
        <a:xfrm>
          <a:off x="0" y="0"/>
          <a:ext cx="0" cy="0"/>
          <a:chOff x="0" y="0"/>
          <a:chExt cx="0" cy="0"/>
        </a:xfrm>
      </p:grpSpPr>
      <p:sp>
        <p:nvSpPr>
          <p:cNvPr id="2068" name="Google Shape;2068;gaa05bd0147_0_5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9" name="Google Shape;2069;gaa05bd0147_0_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HK" dirty="0"/>
              <a:t>https://marvelapp.com/prototype/bf34h31/screen/91216003</a:t>
            </a:r>
            <a:endParaRPr dirty="0"/>
          </a:p>
        </p:txBody>
      </p:sp>
    </p:spTree>
    <p:extLst>
      <p:ext uri="{BB962C8B-B14F-4D97-AF65-F5344CB8AC3E}">
        <p14:creationId xmlns:p14="http://schemas.microsoft.com/office/powerpoint/2010/main" val="62956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7"/>
        <p:cNvGrpSpPr/>
        <p:nvPr/>
      </p:nvGrpSpPr>
      <p:grpSpPr>
        <a:xfrm>
          <a:off x="0" y="0"/>
          <a:ext cx="0" cy="0"/>
          <a:chOff x="0" y="0"/>
          <a:chExt cx="0" cy="0"/>
        </a:xfrm>
      </p:grpSpPr>
      <p:sp>
        <p:nvSpPr>
          <p:cNvPr id="2068" name="Google Shape;2068;gaa05bd0147_0_5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9" name="Google Shape;2069;gaa05bd0147_0_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4569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1F1F1F"/>
            </a:gs>
            <a:gs pos="100000">
              <a:srgbClr val="0C343D"/>
            </a:gs>
          </a:gsLst>
          <a:lin ang="0"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710975" y="1545450"/>
            <a:ext cx="2980500" cy="20526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71121" y="4277117"/>
            <a:ext cx="3267000" cy="322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7680835" y="203543"/>
            <a:ext cx="1235880" cy="910330"/>
            <a:chOff x="7826678" y="316225"/>
            <a:chExt cx="1235880" cy="910330"/>
          </a:xfrm>
        </p:grpSpPr>
        <p:sp>
          <p:nvSpPr>
            <p:cNvPr id="12" name="Google Shape;12;p2"/>
            <p:cNvSpPr/>
            <p:nvPr/>
          </p:nvSpPr>
          <p:spPr>
            <a:xfrm>
              <a:off x="8509409"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680092"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850775"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02145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2667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997361"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168044"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38726"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509409"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680092"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850775"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902145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82667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997361"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168044"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338726"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509409"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680092"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850775"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902145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82667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7997361"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168044"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338726"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509409"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680092"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850775"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902145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782667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7997361"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168044"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338726"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509409"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680092"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8850775"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902145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782667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7997361"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8168044"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8338726"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8509409"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8680092"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8850775"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902145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782667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7997361"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8168044"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8338726"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TITLE_1">
    <p:bg>
      <p:bgPr>
        <a:gradFill>
          <a:gsLst>
            <a:gs pos="0">
              <a:srgbClr val="1F1F1F"/>
            </a:gs>
            <a:gs pos="100000">
              <a:srgbClr val="0C343D"/>
            </a:gs>
          </a:gsLst>
          <a:lin ang="0" scaled="0"/>
        </a:gradFill>
        <a:effectLst/>
      </p:bgPr>
    </p:bg>
    <p:spTree>
      <p:nvGrpSpPr>
        <p:cNvPr id="1" name="Shape 1817"/>
        <p:cNvGrpSpPr/>
        <p:nvPr/>
      </p:nvGrpSpPr>
      <p:grpSpPr>
        <a:xfrm>
          <a:off x="0" y="0"/>
          <a:ext cx="0" cy="0"/>
          <a:chOff x="0" y="0"/>
          <a:chExt cx="0" cy="0"/>
        </a:xfrm>
      </p:grpSpPr>
      <p:sp>
        <p:nvSpPr>
          <p:cNvPr id="1818" name="Google Shape;1818;p36"/>
          <p:cNvSpPr/>
          <p:nvPr/>
        </p:nvSpPr>
        <p:spPr>
          <a:xfrm rot="5400000">
            <a:off x="-589125" y="2140200"/>
            <a:ext cx="2041200" cy="86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6"/>
          <p:cNvSpPr txBox="1">
            <a:spLocks noGrp="1"/>
          </p:cNvSpPr>
          <p:nvPr>
            <p:ph type="ctrTitle"/>
          </p:nvPr>
        </p:nvSpPr>
        <p:spPr>
          <a:xfrm>
            <a:off x="1710975" y="1545450"/>
            <a:ext cx="2980500" cy="20526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820" name="Google Shape;1820;p36"/>
          <p:cNvSpPr txBox="1">
            <a:spLocks noGrp="1"/>
          </p:cNvSpPr>
          <p:nvPr>
            <p:ph type="subTitle" idx="1"/>
          </p:nvPr>
        </p:nvSpPr>
        <p:spPr>
          <a:xfrm>
            <a:off x="5704550" y="1813975"/>
            <a:ext cx="2723400" cy="1182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grpSp>
        <p:nvGrpSpPr>
          <p:cNvPr id="1821" name="Google Shape;1821;p36"/>
          <p:cNvGrpSpPr/>
          <p:nvPr/>
        </p:nvGrpSpPr>
        <p:grpSpPr>
          <a:xfrm>
            <a:off x="7680835" y="203543"/>
            <a:ext cx="1235880" cy="910330"/>
            <a:chOff x="7826678" y="316225"/>
            <a:chExt cx="1235880" cy="910330"/>
          </a:xfrm>
        </p:grpSpPr>
        <p:sp>
          <p:nvSpPr>
            <p:cNvPr id="1822" name="Google Shape;1822;p36"/>
            <p:cNvSpPr/>
            <p:nvPr/>
          </p:nvSpPr>
          <p:spPr>
            <a:xfrm>
              <a:off x="8509409"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6"/>
            <p:cNvSpPr/>
            <p:nvPr/>
          </p:nvSpPr>
          <p:spPr>
            <a:xfrm>
              <a:off x="8680092"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6"/>
            <p:cNvSpPr/>
            <p:nvPr/>
          </p:nvSpPr>
          <p:spPr>
            <a:xfrm>
              <a:off x="8850775"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6"/>
            <p:cNvSpPr/>
            <p:nvPr/>
          </p:nvSpPr>
          <p:spPr>
            <a:xfrm>
              <a:off x="902145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6"/>
            <p:cNvSpPr/>
            <p:nvPr/>
          </p:nvSpPr>
          <p:spPr>
            <a:xfrm>
              <a:off x="782667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6"/>
            <p:cNvSpPr/>
            <p:nvPr/>
          </p:nvSpPr>
          <p:spPr>
            <a:xfrm>
              <a:off x="7997361"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6"/>
            <p:cNvSpPr/>
            <p:nvPr/>
          </p:nvSpPr>
          <p:spPr>
            <a:xfrm>
              <a:off x="8168044"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6"/>
            <p:cNvSpPr/>
            <p:nvPr/>
          </p:nvSpPr>
          <p:spPr>
            <a:xfrm>
              <a:off x="8338726"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6"/>
            <p:cNvSpPr/>
            <p:nvPr/>
          </p:nvSpPr>
          <p:spPr>
            <a:xfrm>
              <a:off x="8509409"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6"/>
            <p:cNvSpPr/>
            <p:nvPr/>
          </p:nvSpPr>
          <p:spPr>
            <a:xfrm>
              <a:off x="8680092"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6"/>
            <p:cNvSpPr/>
            <p:nvPr/>
          </p:nvSpPr>
          <p:spPr>
            <a:xfrm>
              <a:off x="8850775"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6"/>
            <p:cNvSpPr/>
            <p:nvPr/>
          </p:nvSpPr>
          <p:spPr>
            <a:xfrm>
              <a:off x="902145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6"/>
            <p:cNvSpPr/>
            <p:nvPr/>
          </p:nvSpPr>
          <p:spPr>
            <a:xfrm>
              <a:off x="782667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6"/>
            <p:cNvSpPr/>
            <p:nvPr/>
          </p:nvSpPr>
          <p:spPr>
            <a:xfrm>
              <a:off x="7997361"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6"/>
            <p:cNvSpPr/>
            <p:nvPr/>
          </p:nvSpPr>
          <p:spPr>
            <a:xfrm>
              <a:off x="8168044"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6"/>
            <p:cNvSpPr/>
            <p:nvPr/>
          </p:nvSpPr>
          <p:spPr>
            <a:xfrm>
              <a:off x="8338726"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6"/>
            <p:cNvSpPr/>
            <p:nvPr/>
          </p:nvSpPr>
          <p:spPr>
            <a:xfrm>
              <a:off x="8509409"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6"/>
            <p:cNvSpPr/>
            <p:nvPr/>
          </p:nvSpPr>
          <p:spPr>
            <a:xfrm>
              <a:off x="8680092"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6"/>
            <p:cNvSpPr/>
            <p:nvPr/>
          </p:nvSpPr>
          <p:spPr>
            <a:xfrm>
              <a:off x="8850775"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6"/>
            <p:cNvSpPr/>
            <p:nvPr/>
          </p:nvSpPr>
          <p:spPr>
            <a:xfrm>
              <a:off x="902145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6"/>
            <p:cNvSpPr/>
            <p:nvPr/>
          </p:nvSpPr>
          <p:spPr>
            <a:xfrm>
              <a:off x="782667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6"/>
            <p:cNvSpPr/>
            <p:nvPr/>
          </p:nvSpPr>
          <p:spPr>
            <a:xfrm>
              <a:off x="7997361"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6"/>
            <p:cNvSpPr/>
            <p:nvPr/>
          </p:nvSpPr>
          <p:spPr>
            <a:xfrm>
              <a:off x="8168044"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6"/>
            <p:cNvSpPr/>
            <p:nvPr/>
          </p:nvSpPr>
          <p:spPr>
            <a:xfrm>
              <a:off x="8338726"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6"/>
            <p:cNvSpPr/>
            <p:nvPr/>
          </p:nvSpPr>
          <p:spPr>
            <a:xfrm>
              <a:off x="8509409"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6"/>
            <p:cNvSpPr/>
            <p:nvPr/>
          </p:nvSpPr>
          <p:spPr>
            <a:xfrm>
              <a:off x="8680092"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6"/>
            <p:cNvSpPr/>
            <p:nvPr/>
          </p:nvSpPr>
          <p:spPr>
            <a:xfrm>
              <a:off x="8850775"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6"/>
            <p:cNvSpPr/>
            <p:nvPr/>
          </p:nvSpPr>
          <p:spPr>
            <a:xfrm>
              <a:off x="902145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6"/>
            <p:cNvSpPr/>
            <p:nvPr/>
          </p:nvSpPr>
          <p:spPr>
            <a:xfrm>
              <a:off x="782667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6"/>
            <p:cNvSpPr/>
            <p:nvPr/>
          </p:nvSpPr>
          <p:spPr>
            <a:xfrm>
              <a:off x="7997361"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6"/>
            <p:cNvSpPr/>
            <p:nvPr/>
          </p:nvSpPr>
          <p:spPr>
            <a:xfrm>
              <a:off x="8168044"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6"/>
            <p:cNvSpPr/>
            <p:nvPr/>
          </p:nvSpPr>
          <p:spPr>
            <a:xfrm>
              <a:off x="8338726"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6"/>
            <p:cNvSpPr/>
            <p:nvPr/>
          </p:nvSpPr>
          <p:spPr>
            <a:xfrm>
              <a:off x="8509409"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6"/>
            <p:cNvSpPr/>
            <p:nvPr/>
          </p:nvSpPr>
          <p:spPr>
            <a:xfrm>
              <a:off x="8680092"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6"/>
            <p:cNvSpPr/>
            <p:nvPr/>
          </p:nvSpPr>
          <p:spPr>
            <a:xfrm>
              <a:off x="8850775"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6"/>
            <p:cNvSpPr/>
            <p:nvPr/>
          </p:nvSpPr>
          <p:spPr>
            <a:xfrm>
              <a:off x="902145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6"/>
            <p:cNvSpPr/>
            <p:nvPr/>
          </p:nvSpPr>
          <p:spPr>
            <a:xfrm>
              <a:off x="782667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6"/>
            <p:cNvSpPr/>
            <p:nvPr/>
          </p:nvSpPr>
          <p:spPr>
            <a:xfrm>
              <a:off x="7997361"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6"/>
            <p:cNvSpPr/>
            <p:nvPr/>
          </p:nvSpPr>
          <p:spPr>
            <a:xfrm>
              <a:off x="8168044"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6"/>
            <p:cNvSpPr/>
            <p:nvPr/>
          </p:nvSpPr>
          <p:spPr>
            <a:xfrm>
              <a:off x="8338726"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6"/>
            <p:cNvSpPr/>
            <p:nvPr/>
          </p:nvSpPr>
          <p:spPr>
            <a:xfrm>
              <a:off x="8509409"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6"/>
            <p:cNvSpPr/>
            <p:nvPr/>
          </p:nvSpPr>
          <p:spPr>
            <a:xfrm>
              <a:off x="8680092"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6"/>
            <p:cNvSpPr/>
            <p:nvPr/>
          </p:nvSpPr>
          <p:spPr>
            <a:xfrm>
              <a:off x="8850775"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6"/>
            <p:cNvSpPr/>
            <p:nvPr/>
          </p:nvSpPr>
          <p:spPr>
            <a:xfrm>
              <a:off x="902145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6"/>
            <p:cNvSpPr/>
            <p:nvPr/>
          </p:nvSpPr>
          <p:spPr>
            <a:xfrm>
              <a:off x="782667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6"/>
            <p:cNvSpPr/>
            <p:nvPr/>
          </p:nvSpPr>
          <p:spPr>
            <a:xfrm>
              <a:off x="7997361"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6"/>
            <p:cNvSpPr/>
            <p:nvPr/>
          </p:nvSpPr>
          <p:spPr>
            <a:xfrm>
              <a:off x="8168044"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6"/>
            <p:cNvSpPr/>
            <p:nvPr/>
          </p:nvSpPr>
          <p:spPr>
            <a:xfrm>
              <a:off x="8338726"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0" name="Google Shape;1870;p36"/>
          <p:cNvSpPr txBox="1"/>
          <p:nvPr/>
        </p:nvSpPr>
        <p:spPr>
          <a:xfrm>
            <a:off x="5979775" y="3313375"/>
            <a:ext cx="2448600" cy="8451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300"/>
              </a:spcBef>
              <a:spcAft>
                <a:spcPts val="0"/>
              </a:spcAft>
              <a:buNone/>
            </a:pPr>
            <a:r>
              <a:rPr lang="en" sz="1000">
                <a:solidFill>
                  <a:schemeClr val="lt2"/>
                </a:solidFill>
                <a:latin typeface="Abel"/>
                <a:ea typeface="Abel"/>
                <a:cs typeface="Abel"/>
                <a:sym typeface="Abel"/>
              </a:rPr>
              <a:t>CREDITS: This presentation template was created by </a:t>
            </a:r>
            <a:r>
              <a:rPr lang="en" sz="1000">
                <a:solidFill>
                  <a:schemeClr val="lt2"/>
                </a:solidFill>
                <a:uFill>
                  <a:noFill/>
                </a:uFill>
                <a:latin typeface="Abel"/>
                <a:ea typeface="Abel"/>
                <a:cs typeface="Abel"/>
                <a:sym typeface="Abel"/>
                <a:hlinkClick r:id="rId2">
                  <a:extLst>
                    <a:ext uri="{A12FA001-AC4F-418D-AE19-62706E023703}">
                      <ahyp:hlinkClr xmlns:ahyp="http://schemas.microsoft.com/office/drawing/2018/hyperlinkcolor" val="tx"/>
                    </a:ext>
                  </a:extLst>
                </a:hlinkClick>
              </a:rPr>
              <a:t>Slidesgo</a:t>
            </a:r>
            <a:r>
              <a:rPr lang="en" sz="1000">
                <a:solidFill>
                  <a:schemeClr val="lt2"/>
                </a:solidFill>
                <a:latin typeface="Abel"/>
                <a:ea typeface="Abel"/>
                <a:cs typeface="Abel"/>
                <a:sym typeface="Abel"/>
              </a:rPr>
              <a:t>, including icons by </a:t>
            </a:r>
            <a:r>
              <a:rPr lang="en" sz="1000">
                <a:solidFill>
                  <a:schemeClr val="lt2"/>
                </a:solidFill>
                <a:uFill>
                  <a:noFill/>
                </a:uFill>
                <a:latin typeface="Abel"/>
                <a:ea typeface="Abel"/>
                <a:cs typeface="Abel"/>
                <a:sym typeface="Abel"/>
                <a:hlinkClick r:id="rId3">
                  <a:extLst>
                    <a:ext uri="{A12FA001-AC4F-418D-AE19-62706E023703}">
                      <ahyp:hlinkClr xmlns:ahyp="http://schemas.microsoft.com/office/drawing/2018/hyperlinkcolor" val="tx"/>
                    </a:ext>
                  </a:extLst>
                </a:hlinkClick>
              </a:rPr>
              <a:t>Flaticon</a:t>
            </a:r>
            <a:r>
              <a:rPr lang="en" sz="1000">
                <a:solidFill>
                  <a:schemeClr val="lt2"/>
                </a:solidFill>
                <a:latin typeface="Abel"/>
                <a:ea typeface="Abel"/>
                <a:cs typeface="Abel"/>
                <a:sym typeface="Abel"/>
              </a:rPr>
              <a:t>, and infographics &amp; images by </a:t>
            </a:r>
            <a:r>
              <a:rPr lang="en" sz="1000">
                <a:solidFill>
                  <a:schemeClr val="lt2"/>
                </a:solidFill>
                <a:uFill>
                  <a:noFill/>
                </a:uFill>
                <a:latin typeface="Abel"/>
                <a:ea typeface="Abel"/>
                <a:cs typeface="Abel"/>
                <a:sym typeface="Abel"/>
                <a:hlinkClick r:id="rId4">
                  <a:extLst>
                    <a:ext uri="{A12FA001-AC4F-418D-AE19-62706E023703}">
                      <ahyp:hlinkClr xmlns:ahyp="http://schemas.microsoft.com/office/drawing/2018/hyperlinkcolor" val="tx"/>
                    </a:ext>
                  </a:extLst>
                </a:hlinkClick>
              </a:rPr>
              <a:t>Freepik</a:t>
            </a:r>
            <a:endParaRPr sz="1000">
              <a:solidFill>
                <a:schemeClr val="lt2"/>
              </a:solidFill>
              <a:latin typeface="Abel"/>
              <a:ea typeface="Abel"/>
              <a:cs typeface="Abel"/>
              <a:sym typeface="Abel"/>
            </a:endParaRPr>
          </a:p>
        </p:txBody>
      </p:sp>
    </p:spTree>
  </p:cSld>
  <p:clrMapOvr>
    <a:masterClrMapping/>
  </p:clrMapOvr>
  <p:extLst>
    <p:ext uri="{DCECCB84-F9BA-43D5-87BE-67443E8EF086}">
      <p15:sldGuideLst xmlns:p15="http://schemas.microsoft.com/office/powerpoint/2012/main">
        <p15:guide id="1" pos="5309">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TITLE_1_1">
    <p:bg>
      <p:bgPr>
        <a:gradFill>
          <a:gsLst>
            <a:gs pos="0">
              <a:srgbClr val="1F1F1F"/>
            </a:gs>
            <a:gs pos="100000">
              <a:srgbClr val="0C343D"/>
            </a:gs>
          </a:gsLst>
          <a:lin ang="0" scaled="0"/>
        </a:gradFill>
        <a:effectLst/>
      </p:bgPr>
    </p:bg>
    <p:spTree>
      <p:nvGrpSpPr>
        <p:cNvPr id="1" name="Shape 1871"/>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5309">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rgbClr val="1F1F1F"/>
            </a:gs>
            <a:gs pos="100000">
              <a:srgbClr val="0C343D"/>
            </a:gs>
          </a:gsLst>
          <a:lin ang="0" scaled="0"/>
        </a:gradFill>
        <a:effectLst/>
      </p:bgPr>
    </p:bg>
    <p:spTree>
      <p:nvGrpSpPr>
        <p:cNvPr id="1" name="Shape 221"/>
        <p:cNvGrpSpPr/>
        <p:nvPr/>
      </p:nvGrpSpPr>
      <p:grpSpPr>
        <a:xfrm>
          <a:off x="0" y="0"/>
          <a:ext cx="0" cy="0"/>
          <a:chOff x="0" y="0"/>
          <a:chExt cx="0" cy="0"/>
        </a:xfrm>
      </p:grpSpPr>
      <p:sp>
        <p:nvSpPr>
          <p:cNvPr id="222" name="Google Shape;222;p6"/>
          <p:cNvSpPr/>
          <p:nvPr/>
        </p:nvSpPr>
        <p:spPr>
          <a:xfrm rot="5400000">
            <a:off x="-589125" y="2140250"/>
            <a:ext cx="2041200" cy="86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6"/>
          <p:cNvSpPr txBox="1">
            <a:spLocks noGrp="1"/>
          </p:cNvSpPr>
          <p:nvPr>
            <p:ph type="title"/>
          </p:nvPr>
        </p:nvSpPr>
        <p:spPr>
          <a:xfrm rot="-5400000">
            <a:off x="-1573000" y="2285450"/>
            <a:ext cx="4011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24" name="Google Shape;224;p6"/>
          <p:cNvGrpSpPr/>
          <p:nvPr/>
        </p:nvGrpSpPr>
        <p:grpSpPr>
          <a:xfrm>
            <a:off x="7680835" y="203543"/>
            <a:ext cx="1235880" cy="910330"/>
            <a:chOff x="7826678" y="316225"/>
            <a:chExt cx="1235880" cy="910330"/>
          </a:xfrm>
        </p:grpSpPr>
        <p:sp>
          <p:nvSpPr>
            <p:cNvPr id="225" name="Google Shape;225;p6"/>
            <p:cNvSpPr/>
            <p:nvPr/>
          </p:nvSpPr>
          <p:spPr>
            <a:xfrm>
              <a:off x="8509409"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
            <p:cNvSpPr/>
            <p:nvPr/>
          </p:nvSpPr>
          <p:spPr>
            <a:xfrm>
              <a:off x="8680092"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
            <p:cNvSpPr/>
            <p:nvPr/>
          </p:nvSpPr>
          <p:spPr>
            <a:xfrm>
              <a:off x="8850775"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6"/>
            <p:cNvSpPr/>
            <p:nvPr/>
          </p:nvSpPr>
          <p:spPr>
            <a:xfrm>
              <a:off x="902145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
            <p:cNvSpPr/>
            <p:nvPr/>
          </p:nvSpPr>
          <p:spPr>
            <a:xfrm>
              <a:off x="782667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a:off x="7997361"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8168044"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a:off x="8338726"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8509409"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8680092"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a:off x="8850775"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a:off x="902145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782667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7997361"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a:off x="8168044"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8338726"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8509409"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a:off x="8680092"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p:nvPr/>
          </p:nvSpPr>
          <p:spPr>
            <a:xfrm>
              <a:off x="8850775"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6"/>
            <p:cNvSpPr/>
            <p:nvPr/>
          </p:nvSpPr>
          <p:spPr>
            <a:xfrm>
              <a:off x="902145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6"/>
            <p:cNvSpPr/>
            <p:nvPr/>
          </p:nvSpPr>
          <p:spPr>
            <a:xfrm>
              <a:off x="782667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6"/>
            <p:cNvSpPr/>
            <p:nvPr/>
          </p:nvSpPr>
          <p:spPr>
            <a:xfrm>
              <a:off x="7997361"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6"/>
            <p:cNvSpPr/>
            <p:nvPr/>
          </p:nvSpPr>
          <p:spPr>
            <a:xfrm>
              <a:off x="8168044"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8338726"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8509409"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8680092"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8850775"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902145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6"/>
            <p:cNvSpPr/>
            <p:nvPr/>
          </p:nvSpPr>
          <p:spPr>
            <a:xfrm>
              <a:off x="782667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6"/>
            <p:cNvSpPr/>
            <p:nvPr/>
          </p:nvSpPr>
          <p:spPr>
            <a:xfrm>
              <a:off x="7997361"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8168044"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8338726"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8509409"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6"/>
            <p:cNvSpPr/>
            <p:nvPr/>
          </p:nvSpPr>
          <p:spPr>
            <a:xfrm>
              <a:off x="8680092"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6"/>
            <p:cNvSpPr/>
            <p:nvPr/>
          </p:nvSpPr>
          <p:spPr>
            <a:xfrm>
              <a:off x="8850775"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902145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782667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7997361"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6"/>
            <p:cNvSpPr/>
            <p:nvPr/>
          </p:nvSpPr>
          <p:spPr>
            <a:xfrm>
              <a:off x="8168044"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6"/>
            <p:cNvSpPr/>
            <p:nvPr/>
          </p:nvSpPr>
          <p:spPr>
            <a:xfrm>
              <a:off x="8338726"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6"/>
            <p:cNvSpPr/>
            <p:nvPr/>
          </p:nvSpPr>
          <p:spPr>
            <a:xfrm>
              <a:off x="8509409"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8680092"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8850775"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902145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782667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7997361"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6"/>
            <p:cNvSpPr/>
            <p:nvPr/>
          </p:nvSpPr>
          <p:spPr>
            <a:xfrm>
              <a:off x="8168044"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6"/>
            <p:cNvSpPr/>
            <p:nvPr/>
          </p:nvSpPr>
          <p:spPr>
            <a:xfrm>
              <a:off x="8338726"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gradFill>
          <a:gsLst>
            <a:gs pos="0">
              <a:srgbClr val="1F1F1F"/>
            </a:gs>
            <a:gs pos="100000">
              <a:srgbClr val="0C343D"/>
            </a:gs>
          </a:gsLst>
          <a:lin ang="0" scaled="0"/>
        </a:gradFill>
        <a:effectLst/>
      </p:bgPr>
    </p:bg>
    <p:spTree>
      <p:nvGrpSpPr>
        <p:cNvPr id="1" name="Shape 273"/>
        <p:cNvGrpSpPr/>
        <p:nvPr/>
      </p:nvGrpSpPr>
      <p:grpSpPr>
        <a:xfrm>
          <a:off x="0" y="0"/>
          <a:ext cx="0" cy="0"/>
          <a:chOff x="0" y="0"/>
          <a:chExt cx="0" cy="0"/>
        </a:xfrm>
      </p:grpSpPr>
      <p:sp>
        <p:nvSpPr>
          <p:cNvPr id="274" name="Google Shape;274;p7"/>
          <p:cNvSpPr/>
          <p:nvPr/>
        </p:nvSpPr>
        <p:spPr>
          <a:xfrm>
            <a:off x="443100" y="544200"/>
            <a:ext cx="4083600" cy="405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rot="5400000">
            <a:off x="-589125" y="2140250"/>
            <a:ext cx="2041200" cy="86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txBox="1">
            <a:spLocks noGrp="1"/>
          </p:cNvSpPr>
          <p:nvPr>
            <p:ph type="body" idx="1"/>
          </p:nvPr>
        </p:nvSpPr>
        <p:spPr>
          <a:xfrm>
            <a:off x="1588100" y="1176900"/>
            <a:ext cx="4536600" cy="2789700"/>
          </a:xfrm>
          <a:prstGeom prst="rect">
            <a:avLst/>
          </a:prstGeom>
          <a:noFill/>
        </p:spPr>
        <p:txBody>
          <a:bodyPr spcFirstLastPara="1" wrap="square" lIns="91425" tIns="91425" rIns="91425" bIns="91425" anchor="ctr" anchorCtr="0">
            <a:noAutofit/>
          </a:bodyPr>
          <a:lstStyle>
            <a:lvl1pPr marL="457200" lvl="0" indent="-292100" rtl="0">
              <a:lnSpc>
                <a:spcPct val="100000"/>
              </a:lnSpc>
              <a:spcBef>
                <a:spcPts val="0"/>
              </a:spcBef>
              <a:spcAft>
                <a:spcPts val="0"/>
              </a:spcAft>
              <a:buClr>
                <a:srgbClr val="0C343D"/>
              </a:buClr>
              <a:buSzPts val="1000"/>
              <a:buFont typeface="Josefin Slab SemiBold"/>
              <a:buAutoNum type="arabicPeriod"/>
              <a:defRPr sz="1200">
                <a:solidFill>
                  <a:srgbClr val="0C343D"/>
                </a:solidFill>
              </a:defRPr>
            </a:lvl1pPr>
            <a:lvl2pPr marL="914400" lvl="1" indent="-317500" rtl="0">
              <a:spcBef>
                <a:spcPts val="0"/>
              </a:spcBef>
              <a:spcAft>
                <a:spcPts val="0"/>
              </a:spcAft>
              <a:buClr>
                <a:srgbClr val="0C343D"/>
              </a:buClr>
              <a:buSzPts val="1400"/>
              <a:buFont typeface="Josefin Slab SemiBold"/>
              <a:buAutoNum type="alphaLcPeriod"/>
              <a:defRPr>
                <a:solidFill>
                  <a:srgbClr val="0C343D"/>
                </a:solidFill>
              </a:defRPr>
            </a:lvl2pPr>
            <a:lvl3pPr marL="1371600" lvl="2" indent="-317500" rtl="0">
              <a:spcBef>
                <a:spcPts val="1600"/>
              </a:spcBef>
              <a:spcAft>
                <a:spcPts val="0"/>
              </a:spcAft>
              <a:buClr>
                <a:srgbClr val="0C343D"/>
              </a:buClr>
              <a:buSzPts val="1400"/>
              <a:buFont typeface="Josefin Slab SemiBold"/>
              <a:buAutoNum type="romanLcPeriod"/>
              <a:defRPr>
                <a:solidFill>
                  <a:srgbClr val="0C343D"/>
                </a:solidFill>
              </a:defRPr>
            </a:lvl3pPr>
            <a:lvl4pPr marL="1828800" lvl="3" indent="-317500" rtl="0">
              <a:spcBef>
                <a:spcPts val="1600"/>
              </a:spcBef>
              <a:spcAft>
                <a:spcPts val="0"/>
              </a:spcAft>
              <a:buClr>
                <a:srgbClr val="0C343D"/>
              </a:buClr>
              <a:buSzPts val="1400"/>
              <a:buFont typeface="Josefin Slab SemiBold"/>
              <a:buAutoNum type="arabicPeriod"/>
              <a:defRPr>
                <a:solidFill>
                  <a:srgbClr val="0C343D"/>
                </a:solidFill>
              </a:defRPr>
            </a:lvl4pPr>
            <a:lvl5pPr marL="2286000" lvl="4" indent="-317500" rtl="0">
              <a:spcBef>
                <a:spcPts val="1600"/>
              </a:spcBef>
              <a:spcAft>
                <a:spcPts val="0"/>
              </a:spcAft>
              <a:buClr>
                <a:srgbClr val="0C343D"/>
              </a:buClr>
              <a:buSzPts val="1400"/>
              <a:buFont typeface="Josefin Slab SemiBold"/>
              <a:buAutoNum type="alphaLcPeriod"/>
              <a:defRPr>
                <a:solidFill>
                  <a:srgbClr val="0C343D"/>
                </a:solidFill>
              </a:defRPr>
            </a:lvl5pPr>
            <a:lvl6pPr marL="2743200" lvl="5" indent="-317500" rtl="0">
              <a:spcBef>
                <a:spcPts val="1600"/>
              </a:spcBef>
              <a:spcAft>
                <a:spcPts val="0"/>
              </a:spcAft>
              <a:buClr>
                <a:srgbClr val="0C343D"/>
              </a:buClr>
              <a:buSzPts val="1400"/>
              <a:buFont typeface="Josefin Slab SemiBold"/>
              <a:buAutoNum type="romanLcPeriod"/>
              <a:defRPr>
                <a:solidFill>
                  <a:srgbClr val="0C343D"/>
                </a:solidFill>
              </a:defRPr>
            </a:lvl6pPr>
            <a:lvl7pPr marL="3200400" lvl="6" indent="-317500" rtl="0">
              <a:spcBef>
                <a:spcPts val="1600"/>
              </a:spcBef>
              <a:spcAft>
                <a:spcPts val="0"/>
              </a:spcAft>
              <a:buClr>
                <a:srgbClr val="0C343D"/>
              </a:buClr>
              <a:buSzPts val="1400"/>
              <a:buFont typeface="Josefin Slab SemiBold"/>
              <a:buAutoNum type="arabicPeriod"/>
              <a:defRPr>
                <a:solidFill>
                  <a:srgbClr val="0C343D"/>
                </a:solidFill>
              </a:defRPr>
            </a:lvl7pPr>
            <a:lvl8pPr marL="3657600" lvl="7" indent="-317500" rtl="0">
              <a:spcBef>
                <a:spcPts val="1600"/>
              </a:spcBef>
              <a:spcAft>
                <a:spcPts val="0"/>
              </a:spcAft>
              <a:buClr>
                <a:srgbClr val="0C343D"/>
              </a:buClr>
              <a:buSzPts val="1400"/>
              <a:buFont typeface="Josefin Slab SemiBold"/>
              <a:buAutoNum type="alphaLcPeriod"/>
              <a:defRPr>
                <a:solidFill>
                  <a:srgbClr val="0C343D"/>
                </a:solidFill>
              </a:defRPr>
            </a:lvl8pPr>
            <a:lvl9pPr marL="4114800" lvl="8" indent="-317500" rtl="0">
              <a:spcBef>
                <a:spcPts val="1600"/>
              </a:spcBef>
              <a:spcAft>
                <a:spcPts val="1600"/>
              </a:spcAft>
              <a:buClr>
                <a:srgbClr val="0C343D"/>
              </a:buClr>
              <a:buSzPts val="1400"/>
              <a:buFont typeface="Josefin Slab SemiBold"/>
              <a:buAutoNum type="romanLcPeriod"/>
              <a:defRPr>
                <a:solidFill>
                  <a:srgbClr val="0C343D"/>
                </a:solidFill>
              </a:defRPr>
            </a:lvl9pPr>
          </a:lstStyle>
          <a:p>
            <a:endParaRPr/>
          </a:p>
        </p:txBody>
      </p:sp>
      <p:grpSp>
        <p:nvGrpSpPr>
          <p:cNvPr id="277" name="Google Shape;277;p7"/>
          <p:cNvGrpSpPr/>
          <p:nvPr/>
        </p:nvGrpSpPr>
        <p:grpSpPr>
          <a:xfrm>
            <a:off x="7680835" y="203543"/>
            <a:ext cx="1235880" cy="910330"/>
            <a:chOff x="7826678" y="316225"/>
            <a:chExt cx="1235880" cy="910330"/>
          </a:xfrm>
        </p:grpSpPr>
        <p:sp>
          <p:nvSpPr>
            <p:cNvPr id="278" name="Google Shape;278;p7"/>
            <p:cNvSpPr/>
            <p:nvPr/>
          </p:nvSpPr>
          <p:spPr>
            <a:xfrm>
              <a:off x="8509409"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7"/>
            <p:cNvSpPr/>
            <p:nvPr/>
          </p:nvSpPr>
          <p:spPr>
            <a:xfrm>
              <a:off x="8680092"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a:off x="8850775"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a:off x="902145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a:off x="782667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7"/>
            <p:cNvSpPr/>
            <p:nvPr/>
          </p:nvSpPr>
          <p:spPr>
            <a:xfrm>
              <a:off x="7997361"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a:off x="8168044"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a:off x="8338726"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a:off x="8509409"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7"/>
            <p:cNvSpPr/>
            <p:nvPr/>
          </p:nvSpPr>
          <p:spPr>
            <a:xfrm>
              <a:off x="8680092"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7"/>
            <p:cNvSpPr/>
            <p:nvPr/>
          </p:nvSpPr>
          <p:spPr>
            <a:xfrm>
              <a:off x="8850775"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7"/>
            <p:cNvSpPr/>
            <p:nvPr/>
          </p:nvSpPr>
          <p:spPr>
            <a:xfrm>
              <a:off x="902145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7"/>
            <p:cNvSpPr/>
            <p:nvPr/>
          </p:nvSpPr>
          <p:spPr>
            <a:xfrm>
              <a:off x="782667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7"/>
            <p:cNvSpPr/>
            <p:nvPr/>
          </p:nvSpPr>
          <p:spPr>
            <a:xfrm>
              <a:off x="7997361"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7"/>
            <p:cNvSpPr/>
            <p:nvPr/>
          </p:nvSpPr>
          <p:spPr>
            <a:xfrm>
              <a:off x="8168044"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7"/>
            <p:cNvSpPr/>
            <p:nvPr/>
          </p:nvSpPr>
          <p:spPr>
            <a:xfrm>
              <a:off x="8338726"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7"/>
            <p:cNvSpPr/>
            <p:nvPr/>
          </p:nvSpPr>
          <p:spPr>
            <a:xfrm>
              <a:off x="8509409"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7"/>
            <p:cNvSpPr/>
            <p:nvPr/>
          </p:nvSpPr>
          <p:spPr>
            <a:xfrm>
              <a:off x="8680092"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7"/>
            <p:cNvSpPr/>
            <p:nvPr/>
          </p:nvSpPr>
          <p:spPr>
            <a:xfrm>
              <a:off x="8850775"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7"/>
            <p:cNvSpPr/>
            <p:nvPr/>
          </p:nvSpPr>
          <p:spPr>
            <a:xfrm>
              <a:off x="902145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7"/>
            <p:cNvSpPr/>
            <p:nvPr/>
          </p:nvSpPr>
          <p:spPr>
            <a:xfrm>
              <a:off x="782667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7"/>
            <p:cNvSpPr/>
            <p:nvPr/>
          </p:nvSpPr>
          <p:spPr>
            <a:xfrm>
              <a:off x="7997361"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7"/>
            <p:cNvSpPr/>
            <p:nvPr/>
          </p:nvSpPr>
          <p:spPr>
            <a:xfrm>
              <a:off x="8168044"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7"/>
            <p:cNvSpPr/>
            <p:nvPr/>
          </p:nvSpPr>
          <p:spPr>
            <a:xfrm>
              <a:off x="8338726"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7"/>
            <p:cNvSpPr/>
            <p:nvPr/>
          </p:nvSpPr>
          <p:spPr>
            <a:xfrm>
              <a:off x="8509409"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
            <p:cNvSpPr/>
            <p:nvPr/>
          </p:nvSpPr>
          <p:spPr>
            <a:xfrm>
              <a:off x="8680092"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7"/>
            <p:cNvSpPr/>
            <p:nvPr/>
          </p:nvSpPr>
          <p:spPr>
            <a:xfrm>
              <a:off x="8850775"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7"/>
            <p:cNvSpPr/>
            <p:nvPr/>
          </p:nvSpPr>
          <p:spPr>
            <a:xfrm>
              <a:off x="902145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7"/>
            <p:cNvSpPr/>
            <p:nvPr/>
          </p:nvSpPr>
          <p:spPr>
            <a:xfrm>
              <a:off x="782667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7"/>
            <p:cNvSpPr/>
            <p:nvPr/>
          </p:nvSpPr>
          <p:spPr>
            <a:xfrm>
              <a:off x="7997361"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a:off x="8168044"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a:off x="8338726"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a:off x="8509409"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8680092"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8850775"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902145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782667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7997361"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7"/>
            <p:cNvSpPr/>
            <p:nvPr/>
          </p:nvSpPr>
          <p:spPr>
            <a:xfrm>
              <a:off x="8168044"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a:off x="8338726"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8509409"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8680092"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8850775"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a:off x="902145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a:off x="782667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a:off x="7997361"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a:off x="8168044"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a:off x="8338726"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 name="Google Shape;326;p7"/>
          <p:cNvSpPr txBox="1">
            <a:spLocks noGrp="1"/>
          </p:cNvSpPr>
          <p:nvPr>
            <p:ph type="title"/>
          </p:nvPr>
        </p:nvSpPr>
        <p:spPr>
          <a:xfrm rot="-5400000">
            <a:off x="-1573000" y="2285450"/>
            <a:ext cx="4011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bg>
      <p:bgPr>
        <a:gradFill>
          <a:gsLst>
            <a:gs pos="0">
              <a:srgbClr val="1F1F1F"/>
            </a:gs>
            <a:gs pos="100000">
              <a:srgbClr val="0C343D"/>
            </a:gs>
          </a:gsLst>
          <a:lin ang="0" scaled="0"/>
        </a:gradFill>
        <a:effectLst/>
      </p:bgPr>
    </p:bg>
    <p:spTree>
      <p:nvGrpSpPr>
        <p:cNvPr id="1" name="Shape 383"/>
        <p:cNvGrpSpPr/>
        <p:nvPr/>
      </p:nvGrpSpPr>
      <p:grpSpPr>
        <a:xfrm>
          <a:off x="0" y="0"/>
          <a:ext cx="0" cy="0"/>
          <a:chOff x="0" y="0"/>
          <a:chExt cx="0" cy="0"/>
        </a:xfrm>
      </p:grpSpPr>
      <p:sp>
        <p:nvSpPr>
          <p:cNvPr id="384" name="Google Shape;384;p10"/>
          <p:cNvSpPr txBox="1">
            <a:spLocks noGrp="1"/>
          </p:cNvSpPr>
          <p:nvPr>
            <p:ph type="body" idx="1"/>
          </p:nvPr>
        </p:nvSpPr>
        <p:spPr>
          <a:xfrm>
            <a:off x="2446625" y="2639450"/>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385" name="Google Shape;385;p10"/>
          <p:cNvSpPr/>
          <p:nvPr/>
        </p:nvSpPr>
        <p:spPr>
          <a:xfrm rot="5400000">
            <a:off x="-589125" y="2140250"/>
            <a:ext cx="2041200" cy="86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0"/>
          <p:cNvSpPr txBox="1">
            <a:spLocks noGrp="1"/>
          </p:cNvSpPr>
          <p:nvPr>
            <p:ph type="title"/>
          </p:nvPr>
        </p:nvSpPr>
        <p:spPr>
          <a:xfrm rot="-5400000">
            <a:off x="-1573000" y="2285450"/>
            <a:ext cx="4011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87" name="Google Shape;387;p10"/>
          <p:cNvGrpSpPr/>
          <p:nvPr/>
        </p:nvGrpSpPr>
        <p:grpSpPr>
          <a:xfrm>
            <a:off x="7680835" y="203543"/>
            <a:ext cx="1235880" cy="910330"/>
            <a:chOff x="7826678" y="316225"/>
            <a:chExt cx="1235880" cy="910330"/>
          </a:xfrm>
        </p:grpSpPr>
        <p:sp>
          <p:nvSpPr>
            <p:cNvPr id="388" name="Google Shape;388;p10"/>
            <p:cNvSpPr/>
            <p:nvPr/>
          </p:nvSpPr>
          <p:spPr>
            <a:xfrm>
              <a:off x="8509409"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0"/>
            <p:cNvSpPr/>
            <p:nvPr/>
          </p:nvSpPr>
          <p:spPr>
            <a:xfrm>
              <a:off x="8680092"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0"/>
            <p:cNvSpPr/>
            <p:nvPr/>
          </p:nvSpPr>
          <p:spPr>
            <a:xfrm>
              <a:off x="8850775"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0"/>
            <p:cNvSpPr/>
            <p:nvPr/>
          </p:nvSpPr>
          <p:spPr>
            <a:xfrm>
              <a:off x="902145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0"/>
            <p:cNvSpPr/>
            <p:nvPr/>
          </p:nvSpPr>
          <p:spPr>
            <a:xfrm>
              <a:off x="782667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0"/>
            <p:cNvSpPr/>
            <p:nvPr/>
          </p:nvSpPr>
          <p:spPr>
            <a:xfrm>
              <a:off x="7997361"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0"/>
            <p:cNvSpPr/>
            <p:nvPr/>
          </p:nvSpPr>
          <p:spPr>
            <a:xfrm>
              <a:off x="8168044"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0"/>
            <p:cNvSpPr/>
            <p:nvPr/>
          </p:nvSpPr>
          <p:spPr>
            <a:xfrm>
              <a:off x="8338726"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0"/>
            <p:cNvSpPr/>
            <p:nvPr/>
          </p:nvSpPr>
          <p:spPr>
            <a:xfrm>
              <a:off x="8509409"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0"/>
            <p:cNvSpPr/>
            <p:nvPr/>
          </p:nvSpPr>
          <p:spPr>
            <a:xfrm>
              <a:off x="8680092"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0"/>
            <p:cNvSpPr/>
            <p:nvPr/>
          </p:nvSpPr>
          <p:spPr>
            <a:xfrm>
              <a:off x="8850775"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0"/>
            <p:cNvSpPr/>
            <p:nvPr/>
          </p:nvSpPr>
          <p:spPr>
            <a:xfrm>
              <a:off x="902145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0"/>
            <p:cNvSpPr/>
            <p:nvPr/>
          </p:nvSpPr>
          <p:spPr>
            <a:xfrm>
              <a:off x="782667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0"/>
            <p:cNvSpPr/>
            <p:nvPr/>
          </p:nvSpPr>
          <p:spPr>
            <a:xfrm>
              <a:off x="7997361"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0"/>
            <p:cNvSpPr/>
            <p:nvPr/>
          </p:nvSpPr>
          <p:spPr>
            <a:xfrm>
              <a:off x="8168044"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0"/>
            <p:cNvSpPr/>
            <p:nvPr/>
          </p:nvSpPr>
          <p:spPr>
            <a:xfrm>
              <a:off x="8338726"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0"/>
            <p:cNvSpPr/>
            <p:nvPr/>
          </p:nvSpPr>
          <p:spPr>
            <a:xfrm>
              <a:off x="8509409"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0"/>
            <p:cNvSpPr/>
            <p:nvPr/>
          </p:nvSpPr>
          <p:spPr>
            <a:xfrm>
              <a:off x="8680092"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0"/>
            <p:cNvSpPr/>
            <p:nvPr/>
          </p:nvSpPr>
          <p:spPr>
            <a:xfrm>
              <a:off x="8850775"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0"/>
            <p:cNvSpPr/>
            <p:nvPr/>
          </p:nvSpPr>
          <p:spPr>
            <a:xfrm>
              <a:off x="902145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0"/>
            <p:cNvSpPr/>
            <p:nvPr/>
          </p:nvSpPr>
          <p:spPr>
            <a:xfrm>
              <a:off x="782667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0"/>
            <p:cNvSpPr/>
            <p:nvPr/>
          </p:nvSpPr>
          <p:spPr>
            <a:xfrm>
              <a:off x="7997361"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0"/>
            <p:cNvSpPr/>
            <p:nvPr/>
          </p:nvSpPr>
          <p:spPr>
            <a:xfrm>
              <a:off x="8168044"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0"/>
            <p:cNvSpPr/>
            <p:nvPr/>
          </p:nvSpPr>
          <p:spPr>
            <a:xfrm>
              <a:off x="8338726"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0"/>
            <p:cNvSpPr/>
            <p:nvPr/>
          </p:nvSpPr>
          <p:spPr>
            <a:xfrm>
              <a:off x="8509409"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0"/>
            <p:cNvSpPr/>
            <p:nvPr/>
          </p:nvSpPr>
          <p:spPr>
            <a:xfrm>
              <a:off x="8680092"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0"/>
            <p:cNvSpPr/>
            <p:nvPr/>
          </p:nvSpPr>
          <p:spPr>
            <a:xfrm>
              <a:off x="8850775"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0"/>
            <p:cNvSpPr/>
            <p:nvPr/>
          </p:nvSpPr>
          <p:spPr>
            <a:xfrm>
              <a:off x="902145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0"/>
            <p:cNvSpPr/>
            <p:nvPr/>
          </p:nvSpPr>
          <p:spPr>
            <a:xfrm>
              <a:off x="782667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0"/>
            <p:cNvSpPr/>
            <p:nvPr/>
          </p:nvSpPr>
          <p:spPr>
            <a:xfrm>
              <a:off x="7997361"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0"/>
            <p:cNvSpPr/>
            <p:nvPr/>
          </p:nvSpPr>
          <p:spPr>
            <a:xfrm>
              <a:off x="8168044"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0"/>
            <p:cNvSpPr/>
            <p:nvPr/>
          </p:nvSpPr>
          <p:spPr>
            <a:xfrm>
              <a:off x="8338726"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0"/>
            <p:cNvSpPr/>
            <p:nvPr/>
          </p:nvSpPr>
          <p:spPr>
            <a:xfrm>
              <a:off x="8509409"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0"/>
            <p:cNvSpPr/>
            <p:nvPr/>
          </p:nvSpPr>
          <p:spPr>
            <a:xfrm>
              <a:off x="8680092"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0"/>
            <p:cNvSpPr/>
            <p:nvPr/>
          </p:nvSpPr>
          <p:spPr>
            <a:xfrm>
              <a:off x="8850775"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0"/>
            <p:cNvSpPr/>
            <p:nvPr/>
          </p:nvSpPr>
          <p:spPr>
            <a:xfrm>
              <a:off x="902145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0"/>
            <p:cNvSpPr/>
            <p:nvPr/>
          </p:nvSpPr>
          <p:spPr>
            <a:xfrm>
              <a:off x="782667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0"/>
            <p:cNvSpPr/>
            <p:nvPr/>
          </p:nvSpPr>
          <p:spPr>
            <a:xfrm>
              <a:off x="7997361"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0"/>
            <p:cNvSpPr/>
            <p:nvPr/>
          </p:nvSpPr>
          <p:spPr>
            <a:xfrm>
              <a:off x="8168044"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0"/>
            <p:cNvSpPr/>
            <p:nvPr/>
          </p:nvSpPr>
          <p:spPr>
            <a:xfrm>
              <a:off x="8338726"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0"/>
            <p:cNvSpPr/>
            <p:nvPr/>
          </p:nvSpPr>
          <p:spPr>
            <a:xfrm>
              <a:off x="8509409"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0"/>
            <p:cNvSpPr/>
            <p:nvPr/>
          </p:nvSpPr>
          <p:spPr>
            <a:xfrm>
              <a:off x="8680092"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0"/>
            <p:cNvSpPr/>
            <p:nvPr/>
          </p:nvSpPr>
          <p:spPr>
            <a:xfrm>
              <a:off x="8850775"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0"/>
            <p:cNvSpPr/>
            <p:nvPr/>
          </p:nvSpPr>
          <p:spPr>
            <a:xfrm>
              <a:off x="902145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0"/>
            <p:cNvSpPr/>
            <p:nvPr/>
          </p:nvSpPr>
          <p:spPr>
            <a:xfrm>
              <a:off x="782667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0"/>
            <p:cNvSpPr/>
            <p:nvPr/>
          </p:nvSpPr>
          <p:spPr>
            <a:xfrm>
              <a:off x="7997361"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0"/>
            <p:cNvSpPr/>
            <p:nvPr/>
          </p:nvSpPr>
          <p:spPr>
            <a:xfrm>
              <a:off x="8168044"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0"/>
            <p:cNvSpPr/>
            <p:nvPr/>
          </p:nvSpPr>
          <p:spPr>
            <a:xfrm>
              <a:off x="8338726"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bg>
      <p:bgPr>
        <a:gradFill>
          <a:gsLst>
            <a:gs pos="0">
              <a:srgbClr val="1F1F1F"/>
            </a:gs>
            <a:gs pos="100000">
              <a:srgbClr val="0C343D"/>
            </a:gs>
          </a:gsLst>
          <a:lin ang="0" scaled="0"/>
        </a:gradFill>
        <a:effectLst/>
      </p:bgPr>
    </p:bg>
    <p:spTree>
      <p:nvGrpSpPr>
        <p:cNvPr id="1" name="Shape 436"/>
        <p:cNvGrpSpPr/>
        <p:nvPr/>
      </p:nvGrpSpPr>
      <p:grpSpPr>
        <a:xfrm>
          <a:off x="0" y="0"/>
          <a:ext cx="0" cy="0"/>
          <a:chOff x="0" y="0"/>
          <a:chExt cx="0" cy="0"/>
        </a:xfrm>
      </p:grpSpPr>
      <p:sp>
        <p:nvSpPr>
          <p:cNvPr id="437" name="Google Shape;437;p11"/>
          <p:cNvSpPr txBox="1">
            <a:spLocks noGrp="1"/>
          </p:cNvSpPr>
          <p:nvPr>
            <p:ph type="title" hasCustomPrompt="1"/>
          </p:nvPr>
        </p:nvSpPr>
        <p:spPr>
          <a:xfrm>
            <a:off x="2638550" y="524750"/>
            <a:ext cx="3910800" cy="59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3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38" name="Google Shape;438;p11"/>
          <p:cNvSpPr txBox="1">
            <a:spLocks noGrp="1"/>
          </p:cNvSpPr>
          <p:nvPr>
            <p:ph type="body" idx="1"/>
          </p:nvPr>
        </p:nvSpPr>
        <p:spPr>
          <a:xfrm>
            <a:off x="1666200" y="4213046"/>
            <a:ext cx="5811600" cy="650400"/>
          </a:xfrm>
          <a:prstGeom prst="rect">
            <a:avLst/>
          </a:prstGeom>
        </p:spPr>
        <p:txBody>
          <a:bodyPr spcFirstLastPara="1" wrap="square" lIns="91425" tIns="91425" rIns="91425" bIns="91425" anchor="b" anchorCtr="0">
            <a:noAutofit/>
          </a:bodyPr>
          <a:lstStyle>
            <a:lvl1pPr marL="457200" lvl="0" indent="-342900" algn="ctr" rtl="0">
              <a:spcBef>
                <a:spcPts val="0"/>
              </a:spcBef>
              <a:spcAft>
                <a:spcPts val="0"/>
              </a:spcAft>
              <a:buSzPts val="18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439" name="Google Shape;439;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grpSp>
        <p:nvGrpSpPr>
          <p:cNvPr id="440" name="Google Shape;440;p11"/>
          <p:cNvGrpSpPr/>
          <p:nvPr/>
        </p:nvGrpSpPr>
        <p:grpSpPr>
          <a:xfrm>
            <a:off x="7680835" y="203543"/>
            <a:ext cx="1235880" cy="910330"/>
            <a:chOff x="7826678" y="316225"/>
            <a:chExt cx="1235880" cy="910330"/>
          </a:xfrm>
        </p:grpSpPr>
        <p:sp>
          <p:nvSpPr>
            <p:cNvPr id="441" name="Google Shape;441;p11"/>
            <p:cNvSpPr/>
            <p:nvPr/>
          </p:nvSpPr>
          <p:spPr>
            <a:xfrm>
              <a:off x="8509409"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1"/>
            <p:cNvSpPr/>
            <p:nvPr/>
          </p:nvSpPr>
          <p:spPr>
            <a:xfrm>
              <a:off x="8680092"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1"/>
            <p:cNvSpPr/>
            <p:nvPr/>
          </p:nvSpPr>
          <p:spPr>
            <a:xfrm>
              <a:off x="8850775"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1"/>
            <p:cNvSpPr/>
            <p:nvPr/>
          </p:nvSpPr>
          <p:spPr>
            <a:xfrm>
              <a:off x="902145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1"/>
            <p:cNvSpPr/>
            <p:nvPr/>
          </p:nvSpPr>
          <p:spPr>
            <a:xfrm>
              <a:off x="782667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1"/>
            <p:cNvSpPr/>
            <p:nvPr/>
          </p:nvSpPr>
          <p:spPr>
            <a:xfrm>
              <a:off x="7997361"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1"/>
            <p:cNvSpPr/>
            <p:nvPr/>
          </p:nvSpPr>
          <p:spPr>
            <a:xfrm>
              <a:off x="8168044"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1"/>
            <p:cNvSpPr/>
            <p:nvPr/>
          </p:nvSpPr>
          <p:spPr>
            <a:xfrm>
              <a:off x="8338726"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1"/>
            <p:cNvSpPr/>
            <p:nvPr/>
          </p:nvSpPr>
          <p:spPr>
            <a:xfrm>
              <a:off x="8509409"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1"/>
            <p:cNvSpPr/>
            <p:nvPr/>
          </p:nvSpPr>
          <p:spPr>
            <a:xfrm>
              <a:off x="8680092"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1"/>
            <p:cNvSpPr/>
            <p:nvPr/>
          </p:nvSpPr>
          <p:spPr>
            <a:xfrm>
              <a:off x="8850775"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1"/>
            <p:cNvSpPr/>
            <p:nvPr/>
          </p:nvSpPr>
          <p:spPr>
            <a:xfrm>
              <a:off x="902145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1"/>
            <p:cNvSpPr/>
            <p:nvPr/>
          </p:nvSpPr>
          <p:spPr>
            <a:xfrm>
              <a:off x="782667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1"/>
            <p:cNvSpPr/>
            <p:nvPr/>
          </p:nvSpPr>
          <p:spPr>
            <a:xfrm>
              <a:off x="7997361"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1"/>
            <p:cNvSpPr/>
            <p:nvPr/>
          </p:nvSpPr>
          <p:spPr>
            <a:xfrm>
              <a:off x="8168044"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p:nvPr/>
          </p:nvSpPr>
          <p:spPr>
            <a:xfrm>
              <a:off x="8338726"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1"/>
            <p:cNvSpPr/>
            <p:nvPr/>
          </p:nvSpPr>
          <p:spPr>
            <a:xfrm>
              <a:off x="8509409"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1"/>
            <p:cNvSpPr/>
            <p:nvPr/>
          </p:nvSpPr>
          <p:spPr>
            <a:xfrm>
              <a:off x="8680092"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1"/>
            <p:cNvSpPr/>
            <p:nvPr/>
          </p:nvSpPr>
          <p:spPr>
            <a:xfrm>
              <a:off x="8850775"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1"/>
            <p:cNvSpPr/>
            <p:nvPr/>
          </p:nvSpPr>
          <p:spPr>
            <a:xfrm>
              <a:off x="902145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1"/>
            <p:cNvSpPr/>
            <p:nvPr/>
          </p:nvSpPr>
          <p:spPr>
            <a:xfrm>
              <a:off x="782667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1"/>
            <p:cNvSpPr/>
            <p:nvPr/>
          </p:nvSpPr>
          <p:spPr>
            <a:xfrm>
              <a:off x="7997361"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1"/>
            <p:cNvSpPr/>
            <p:nvPr/>
          </p:nvSpPr>
          <p:spPr>
            <a:xfrm>
              <a:off x="8168044"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1"/>
            <p:cNvSpPr/>
            <p:nvPr/>
          </p:nvSpPr>
          <p:spPr>
            <a:xfrm>
              <a:off x="8338726"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1"/>
            <p:cNvSpPr/>
            <p:nvPr/>
          </p:nvSpPr>
          <p:spPr>
            <a:xfrm>
              <a:off x="8509409"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1"/>
            <p:cNvSpPr/>
            <p:nvPr/>
          </p:nvSpPr>
          <p:spPr>
            <a:xfrm>
              <a:off x="8680092"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1"/>
            <p:cNvSpPr/>
            <p:nvPr/>
          </p:nvSpPr>
          <p:spPr>
            <a:xfrm>
              <a:off x="8850775"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1"/>
            <p:cNvSpPr/>
            <p:nvPr/>
          </p:nvSpPr>
          <p:spPr>
            <a:xfrm>
              <a:off x="902145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1"/>
            <p:cNvSpPr/>
            <p:nvPr/>
          </p:nvSpPr>
          <p:spPr>
            <a:xfrm>
              <a:off x="782667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1"/>
            <p:cNvSpPr/>
            <p:nvPr/>
          </p:nvSpPr>
          <p:spPr>
            <a:xfrm>
              <a:off x="7997361"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1"/>
            <p:cNvSpPr/>
            <p:nvPr/>
          </p:nvSpPr>
          <p:spPr>
            <a:xfrm>
              <a:off x="8168044"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1"/>
            <p:cNvSpPr/>
            <p:nvPr/>
          </p:nvSpPr>
          <p:spPr>
            <a:xfrm>
              <a:off x="8338726"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1"/>
            <p:cNvSpPr/>
            <p:nvPr/>
          </p:nvSpPr>
          <p:spPr>
            <a:xfrm>
              <a:off x="8509409"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1"/>
            <p:cNvSpPr/>
            <p:nvPr/>
          </p:nvSpPr>
          <p:spPr>
            <a:xfrm>
              <a:off x="8680092"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1"/>
            <p:cNvSpPr/>
            <p:nvPr/>
          </p:nvSpPr>
          <p:spPr>
            <a:xfrm>
              <a:off x="8850775"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1"/>
            <p:cNvSpPr/>
            <p:nvPr/>
          </p:nvSpPr>
          <p:spPr>
            <a:xfrm>
              <a:off x="902145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1"/>
            <p:cNvSpPr/>
            <p:nvPr/>
          </p:nvSpPr>
          <p:spPr>
            <a:xfrm>
              <a:off x="782667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1"/>
            <p:cNvSpPr/>
            <p:nvPr/>
          </p:nvSpPr>
          <p:spPr>
            <a:xfrm>
              <a:off x="7997361"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1"/>
            <p:cNvSpPr/>
            <p:nvPr/>
          </p:nvSpPr>
          <p:spPr>
            <a:xfrm>
              <a:off x="8168044"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1"/>
            <p:cNvSpPr/>
            <p:nvPr/>
          </p:nvSpPr>
          <p:spPr>
            <a:xfrm>
              <a:off x="8338726"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1"/>
            <p:cNvSpPr/>
            <p:nvPr/>
          </p:nvSpPr>
          <p:spPr>
            <a:xfrm>
              <a:off x="8509409"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1"/>
            <p:cNvSpPr/>
            <p:nvPr/>
          </p:nvSpPr>
          <p:spPr>
            <a:xfrm>
              <a:off x="8680092"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1"/>
            <p:cNvSpPr/>
            <p:nvPr/>
          </p:nvSpPr>
          <p:spPr>
            <a:xfrm>
              <a:off x="8850775"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1"/>
            <p:cNvSpPr/>
            <p:nvPr/>
          </p:nvSpPr>
          <p:spPr>
            <a:xfrm>
              <a:off x="902145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1"/>
            <p:cNvSpPr/>
            <p:nvPr/>
          </p:nvSpPr>
          <p:spPr>
            <a:xfrm>
              <a:off x="782667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1"/>
            <p:cNvSpPr/>
            <p:nvPr/>
          </p:nvSpPr>
          <p:spPr>
            <a:xfrm>
              <a:off x="7997361"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1"/>
            <p:cNvSpPr/>
            <p:nvPr/>
          </p:nvSpPr>
          <p:spPr>
            <a:xfrm>
              <a:off x="8168044"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1"/>
            <p:cNvSpPr/>
            <p:nvPr/>
          </p:nvSpPr>
          <p:spPr>
            <a:xfrm>
              <a:off x="8338726"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8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2">
  <p:cSld name="BLANK_1_2">
    <p:bg>
      <p:bgPr>
        <a:gradFill>
          <a:gsLst>
            <a:gs pos="0">
              <a:srgbClr val="1F1F1F"/>
            </a:gs>
            <a:gs pos="100000">
              <a:srgbClr val="0C343D"/>
            </a:gs>
          </a:gsLst>
          <a:lin ang="0" scaled="0"/>
        </a:gradFill>
        <a:effectLst/>
      </p:bgPr>
    </p:bg>
    <p:spTree>
      <p:nvGrpSpPr>
        <p:cNvPr id="1" name="Shape 560"/>
        <p:cNvGrpSpPr/>
        <p:nvPr/>
      </p:nvGrpSpPr>
      <p:grpSpPr>
        <a:xfrm>
          <a:off x="0" y="0"/>
          <a:ext cx="0" cy="0"/>
          <a:chOff x="0" y="0"/>
          <a:chExt cx="0" cy="0"/>
        </a:xfrm>
      </p:grpSpPr>
      <p:sp>
        <p:nvSpPr>
          <p:cNvPr id="561" name="Google Shape;561;p14"/>
          <p:cNvSpPr txBox="1">
            <a:spLocks noGrp="1"/>
          </p:cNvSpPr>
          <p:nvPr>
            <p:ph type="title" hasCustomPrompt="1"/>
          </p:nvPr>
        </p:nvSpPr>
        <p:spPr>
          <a:xfrm>
            <a:off x="4726554" y="3119873"/>
            <a:ext cx="1232400" cy="697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6000"/>
              <a:buNone/>
              <a:defRPr sz="6000">
                <a:solidFill>
                  <a:schemeClr val="dk2"/>
                </a:solidFill>
              </a:defRPr>
            </a:lvl1pPr>
            <a:lvl2pPr lvl="1" algn="r" rtl="0">
              <a:spcBef>
                <a:spcPts val="0"/>
              </a:spcBef>
              <a:spcAft>
                <a:spcPts val="0"/>
              </a:spcAft>
              <a:buClr>
                <a:schemeClr val="dk2"/>
              </a:buClr>
              <a:buSzPts val="6000"/>
              <a:buNone/>
              <a:defRPr sz="6000">
                <a:solidFill>
                  <a:schemeClr val="dk2"/>
                </a:solidFill>
              </a:defRPr>
            </a:lvl2pPr>
            <a:lvl3pPr lvl="2" algn="r" rtl="0">
              <a:spcBef>
                <a:spcPts val="0"/>
              </a:spcBef>
              <a:spcAft>
                <a:spcPts val="0"/>
              </a:spcAft>
              <a:buClr>
                <a:schemeClr val="dk2"/>
              </a:buClr>
              <a:buSzPts val="6000"/>
              <a:buNone/>
              <a:defRPr sz="6000">
                <a:solidFill>
                  <a:schemeClr val="dk2"/>
                </a:solidFill>
              </a:defRPr>
            </a:lvl3pPr>
            <a:lvl4pPr lvl="3" algn="r" rtl="0">
              <a:spcBef>
                <a:spcPts val="0"/>
              </a:spcBef>
              <a:spcAft>
                <a:spcPts val="0"/>
              </a:spcAft>
              <a:buClr>
                <a:schemeClr val="dk2"/>
              </a:buClr>
              <a:buSzPts val="6000"/>
              <a:buNone/>
              <a:defRPr sz="6000">
                <a:solidFill>
                  <a:schemeClr val="dk2"/>
                </a:solidFill>
              </a:defRPr>
            </a:lvl4pPr>
            <a:lvl5pPr lvl="4" algn="r" rtl="0">
              <a:spcBef>
                <a:spcPts val="0"/>
              </a:spcBef>
              <a:spcAft>
                <a:spcPts val="0"/>
              </a:spcAft>
              <a:buClr>
                <a:schemeClr val="dk2"/>
              </a:buClr>
              <a:buSzPts val="6000"/>
              <a:buNone/>
              <a:defRPr sz="6000">
                <a:solidFill>
                  <a:schemeClr val="dk2"/>
                </a:solidFill>
              </a:defRPr>
            </a:lvl5pPr>
            <a:lvl6pPr lvl="5" algn="r" rtl="0">
              <a:spcBef>
                <a:spcPts val="0"/>
              </a:spcBef>
              <a:spcAft>
                <a:spcPts val="0"/>
              </a:spcAft>
              <a:buClr>
                <a:schemeClr val="dk2"/>
              </a:buClr>
              <a:buSzPts val="6000"/>
              <a:buNone/>
              <a:defRPr sz="6000">
                <a:solidFill>
                  <a:schemeClr val="dk2"/>
                </a:solidFill>
              </a:defRPr>
            </a:lvl6pPr>
            <a:lvl7pPr lvl="6" algn="r" rtl="0">
              <a:spcBef>
                <a:spcPts val="0"/>
              </a:spcBef>
              <a:spcAft>
                <a:spcPts val="0"/>
              </a:spcAft>
              <a:buClr>
                <a:schemeClr val="dk2"/>
              </a:buClr>
              <a:buSzPts val="6000"/>
              <a:buNone/>
              <a:defRPr sz="6000">
                <a:solidFill>
                  <a:schemeClr val="dk2"/>
                </a:solidFill>
              </a:defRPr>
            </a:lvl7pPr>
            <a:lvl8pPr lvl="7" algn="r" rtl="0">
              <a:spcBef>
                <a:spcPts val="0"/>
              </a:spcBef>
              <a:spcAft>
                <a:spcPts val="0"/>
              </a:spcAft>
              <a:buClr>
                <a:schemeClr val="dk2"/>
              </a:buClr>
              <a:buSzPts val="6000"/>
              <a:buNone/>
              <a:defRPr sz="6000">
                <a:solidFill>
                  <a:schemeClr val="dk2"/>
                </a:solidFill>
              </a:defRPr>
            </a:lvl8pPr>
            <a:lvl9pPr lvl="8" algn="r" rtl="0">
              <a:spcBef>
                <a:spcPts val="0"/>
              </a:spcBef>
              <a:spcAft>
                <a:spcPts val="0"/>
              </a:spcAft>
              <a:buClr>
                <a:schemeClr val="dk2"/>
              </a:buClr>
              <a:buSzPts val="6000"/>
              <a:buNone/>
              <a:defRPr sz="6000">
                <a:solidFill>
                  <a:schemeClr val="dk2"/>
                </a:solidFill>
              </a:defRPr>
            </a:lvl9pPr>
          </a:lstStyle>
          <a:p>
            <a:r>
              <a:t>xx%</a:t>
            </a:r>
          </a:p>
        </p:txBody>
      </p:sp>
      <p:sp>
        <p:nvSpPr>
          <p:cNvPr id="562" name="Google Shape;562;p14"/>
          <p:cNvSpPr txBox="1">
            <a:spLocks noGrp="1"/>
          </p:cNvSpPr>
          <p:nvPr>
            <p:ph type="title" idx="2" hasCustomPrompt="1"/>
          </p:nvPr>
        </p:nvSpPr>
        <p:spPr>
          <a:xfrm flipH="1">
            <a:off x="3177995" y="3119873"/>
            <a:ext cx="1232400" cy="69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6000"/>
              <a:buNone/>
              <a:defRPr sz="6000">
                <a:solidFill>
                  <a:schemeClr val="dk2"/>
                </a:solidFill>
              </a:defRPr>
            </a:lvl1pPr>
            <a:lvl2pPr lvl="1" algn="r" rtl="0">
              <a:spcBef>
                <a:spcPts val="0"/>
              </a:spcBef>
              <a:spcAft>
                <a:spcPts val="0"/>
              </a:spcAft>
              <a:buClr>
                <a:schemeClr val="dk2"/>
              </a:buClr>
              <a:buSzPts val="6000"/>
              <a:buNone/>
              <a:defRPr sz="6000">
                <a:solidFill>
                  <a:schemeClr val="dk2"/>
                </a:solidFill>
              </a:defRPr>
            </a:lvl2pPr>
            <a:lvl3pPr lvl="2" algn="r" rtl="0">
              <a:spcBef>
                <a:spcPts val="0"/>
              </a:spcBef>
              <a:spcAft>
                <a:spcPts val="0"/>
              </a:spcAft>
              <a:buClr>
                <a:schemeClr val="dk2"/>
              </a:buClr>
              <a:buSzPts val="6000"/>
              <a:buNone/>
              <a:defRPr sz="6000">
                <a:solidFill>
                  <a:schemeClr val="dk2"/>
                </a:solidFill>
              </a:defRPr>
            </a:lvl3pPr>
            <a:lvl4pPr lvl="3" algn="r" rtl="0">
              <a:spcBef>
                <a:spcPts val="0"/>
              </a:spcBef>
              <a:spcAft>
                <a:spcPts val="0"/>
              </a:spcAft>
              <a:buClr>
                <a:schemeClr val="dk2"/>
              </a:buClr>
              <a:buSzPts val="6000"/>
              <a:buNone/>
              <a:defRPr sz="6000">
                <a:solidFill>
                  <a:schemeClr val="dk2"/>
                </a:solidFill>
              </a:defRPr>
            </a:lvl4pPr>
            <a:lvl5pPr lvl="4" algn="r" rtl="0">
              <a:spcBef>
                <a:spcPts val="0"/>
              </a:spcBef>
              <a:spcAft>
                <a:spcPts val="0"/>
              </a:spcAft>
              <a:buClr>
                <a:schemeClr val="dk2"/>
              </a:buClr>
              <a:buSzPts val="6000"/>
              <a:buNone/>
              <a:defRPr sz="6000">
                <a:solidFill>
                  <a:schemeClr val="dk2"/>
                </a:solidFill>
              </a:defRPr>
            </a:lvl5pPr>
            <a:lvl6pPr lvl="5" algn="r" rtl="0">
              <a:spcBef>
                <a:spcPts val="0"/>
              </a:spcBef>
              <a:spcAft>
                <a:spcPts val="0"/>
              </a:spcAft>
              <a:buClr>
                <a:schemeClr val="dk2"/>
              </a:buClr>
              <a:buSzPts val="6000"/>
              <a:buNone/>
              <a:defRPr sz="6000">
                <a:solidFill>
                  <a:schemeClr val="dk2"/>
                </a:solidFill>
              </a:defRPr>
            </a:lvl6pPr>
            <a:lvl7pPr lvl="6" algn="r" rtl="0">
              <a:spcBef>
                <a:spcPts val="0"/>
              </a:spcBef>
              <a:spcAft>
                <a:spcPts val="0"/>
              </a:spcAft>
              <a:buClr>
                <a:schemeClr val="dk2"/>
              </a:buClr>
              <a:buSzPts val="6000"/>
              <a:buNone/>
              <a:defRPr sz="6000">
                <a:solidFill>
                  <a:schemeClr val="dk2"/>
                </a:solidFill>
              </a:defRPr>
            </a:lvl7pPr>
            <a:lvl8pPr lvl="7" algn="r" rtl="0">
              <a:spcBef>
                <a:spcPts val="0"/>
              </a:spcBef>
              <a:spcAft>
                <a:spcPts val="0"/>
              </a:spcAft>
              <a:buClr>
                <a:schemeClr val="dk2"/>
              </a:buClr>
              <a:buSzPts val="6000"/>
              <a:buNone/>
              <a:defRPr sz="6000">
                <a:solidFill>
                  <a:schemeClr val="dk2"/>
                </a:solidFill>
              </a:defRPr>
            </a:lvl8pPr>
            <a:lvl9pPr lvl="8" algn="r" rtl="0">
              <a:spcBef>
                <a:spcPts val="0"/>
              </a:spcBef>
              <a:spcAft>
                <a:spcPts val="0"/>
              </a:spcAft>
              <a:buClr>
                <a:schemeClr val="dk2"/>
              </a:buClr>
              <a:buSzPts val="6000"/>
              <a:buNone/>
              <a:defRPr sz="6000">
                <a:solidFill>
                  <a:schemeClr val="dk2"/>
                </a:solidFill>
              </a:defRPr>
            </a:lvl9pPr>
          </a:lstStyle>
          <a:p>
            <a:r>
              <a:t>xx%</a:t>
            </a:r>
          </a:p>
        </p:txBody>
      </p:sp>
      <p:sp>
        <p:nvSpPr>
          <p:cNvPr id="563" name="Google Shape;563;p14"/>
          <p:cNvSpPr txBox="1">
            <a:spLocks noGrp="1"/>
          </p:cNvSpPr>
          <p:nvPr>
            <p:ph type="title" idx="3" hasCustomPrompt="1"/>
          </p:nvPr>
        </p:nvSpPr>
        <p:spPr>
          <a:xfrm>
            <a:off x="4726554" y="1191650"/>
            <a:ext cx="1232400" cy="697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6000"/>
              <a:buNone/>
              <a:defRPr sz="6000">
                <a:solidFill>
                  <a:schemeClr val="dk2"/>
                </a:solidFill>
              </a:defRPr>
            </a:lvl1pPr>
            <a:lvl2pPr lvl="1" algn="r" rtl="0">
              <a:spcBef>
                <a:spcPts val="0"/>
              </a:spcBef>
              <a:spcAft>
                <a:spcPts val="0"/>
              </a:spcAft>
              <a:buClr>
                <a:schemeClr val="dk2"/>
              </a:buClr>
              <a:buSzPts val="6000"/>
              <a:buNone/>
              <a:defRPr sz="6000">
                <a:solidFill>
                  <a:schemeClr val="dk2"/>
                </a:solidFill>
              </a:defRPr>
            </a:lvl2pPr>
            <a:lvl3pPr lvl="2" algn="r" rtl="0">
              <a:spcBef>
                <a:spcPts val="0"/>
              </a:spcBef>
              <a:spcAft>
                <a:spcPts val="0"/>
              </a:spcAft>
              <a:buClr>
                <a:schemeClr val="dk2"/>
              </a:buClr>
              <a:buSzPts val="6000"/>
              <a:buNone/>
              <a:defRPr sz="6000">
                <a:solidFill>
                  <a:schemeClr val="dk2"/>
                </a:solidFill>
              </a:defRPr>
            </a:lvl3pPr>
            <a:lvl4pPr lvl="3" algn="r" rtl="0">
              <a:spcBef>
                <a:spcPts val="0"/>
              </a:spcBef>
              <a:spcAft>
                <a:spcPts val="0"/>
              </a:spcAft>
              <a:buClr>
                <a:schemeClr val="dk2"/>
              </a:buClr>
              <a:buSzPts val="6000"/>
              <a:buNone/>
              <a:defRPr sz="6000">
                <a:solidFill>
                  <a:schemeClr val="dk2"/>
                </a:solidFill>
              </a:defRPr>
            </a:lvl4pPr>
            <a:lvl5pPr lvl="4" algn="r" rtl="0">
              <a:spcBef>
                <a:spcPts val="0"/>
              </a:spcBef>
              <a:spcAft>
                <a:spcPts val="0"/>
              </a:spcAft>
              <a:buClr>
                <a:schemeClr val="dk2"/>
              </a:buClr>
              <a:buSzPts val="6000"/>
              <a:buNone/>
              <a:defRPr sz="6000">
                <a:solidFill>
                  <a:schemeClr val="dk2"/>
                </a:solidFill>
              </a:defRPr>
            </a:lvl5pPr>
            <a:lvl6pPr lvl="5" algn="r" rtl="0">
              <a:spcBef>
                <a:spcPts val="0"/>
              </a:spcBef>
              <a:spcAft>
                <a:spcPts val="0"/>
              </a:spcAft>
              <a:buClr>
                <a:schemeClr val="dk2"/>
              </a:buClr>
              <a:buSzPts val="6000"/>
              <a:buNone/>
              <a:defRPr sz="6000">
                <a:solidFill>
                  <a:schemeClr val="dk2"/>
                </a:solidFill>
              </a:defRPr>
            </a:lvl6pPr>
            <a:lvl7pPr lvl="6" algn="r" rtl="0">
              <a:spcBef>
                <a:spcPts val="0"/>
              </a:spcBef>
              <a:spcAft>
                <a:spcPts val="0"/>
              </a:spcAft>
              <a:buClr>
                <a:schemeClr val="dk2"/>
              </a:buClr>
              <a:buSzPts val="6000"/>
              <a:buNone/>
              <a:defRPr sz="6000">
                <a:solidFill>
                  <a:schemeClr val="dk2"/>
                </a:solidFill>
              </a:defRPr>
            </a:lvl7pPr>
            <a:lvl8pPr lvl="7" algn="r" rtl="0">
              <a:spcBef>
                <a:spcPts val="0"/>
              </a:spcBef>
              <a:spcAft>
                <a:spcPts val="0"/>
              </a:spcAft>
              <a:buClr>
                <a:schemeClr val="dk2"/>
              </a:buClr>
              <a:buSzPts val="6000"/>
              <a:buNone/>
              <a:defRPr sz="6000">
                <a:solidFill>
                  <a:schemeClr val="dk2"/>
                </a:solidFill>
              </a:defRPr>
            </a:lvl8pPr>
            <a:lvl9pPr lvl="8" algn="r" rtl="0">
              <a:spcBef>
                <a:spcPts val="0"/>
              </a:spcBef>
              <a:spcAft>
                <a:spcPts val="0"/>
              </a:spcAft>
              <a:buClr>
                <a:schemeClr val="dk2"/>
              </a:buClr>
              <a:buSzPts val="6000"/>
              <a:buNone/>
              <a:defRPr sz="6000">
                <a:solidFill>
                  <a:schemeClr val="dk2"/>
                </a:solidFill>
              </a:defRPr>
            </a:lvl9pPr>
          </a:lstStyle>
          <a:p>
            <a:r>
              <a:t>xx%</a:t>
            </a:r>
          </a:p>
        </p:txBody>
      </p:sp>
      <p:sp>
        <p:nvSpPr>
          <p:cNvPr id="564" name="Google Shape;564;p14"/>
          <p:cNvSpPr txBox="1">
            <a:spLocks noGrp="1"/>
          </p:cNvSpPr>
          <p:nvPr>
            <p:ph type="title" idx="4" hasCustomPrompt="1"/>
          </p:nvPr>
        </p:nvSpPr>
        <p:spPr>
          <a:xfrm flipH="1">
            <a:off x="3177995" y="1191650"/>
            <a:ext cx="1232400" cy="69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6000"/>
              <a:buNone/>
              <a:defRPr sz="6000">
                <a:solidFill>
                  <a:schemeClr val="dk2"/>
                </a:solidFill>
              </a:defRPr>
            </a:lvl1pPr>
            <a:lvl2pPr lvl="1" algn="r" rtl="0">
              <a:spcBef>
                <a:spcPts val="0"/>
              </a:spcBef>
              <a:spcAft>
                <a:spcPts val="0"/>
              </a:spcAft>
              <a:buClr>
                <a:schemeClr val="dk2"/>
              </a:buClr>
              <a:buSzPts val="6000"/>
              <a:buNone/>
              <a:defRPr sz="6000">
                <a:solidFill>
                  <a:schemeClr val="dk2"/>
                </a:solidFill>
              </a:defRPr>
            </a:lvl2pPr>
            <a:lvl3pPr lvl="2" algn="r" rtl="0">
              <a:spcBef>
                <a:spcPts val="0"/>
              </a:spcBef>
              <a:spcAft>
                <a:spcPts val="0"/>
              </a:spcAft>
              <a:buClr>
                <a:schemeClr val="dk2"/>
              </a:buClr>
              <a:buSzPts val="6000"/>
              <a:buNone/>
              <a:defRPr sz="6000">
                <a:solidFill>
                  <a:schemeClr val="dk2"/>
                </a:solidFill>
              </a:defRPr>
            </a:lvl3pPr>
            <a:lvl4pPr lvl="3" algn="r" rtl="0">
              <a:spcBef>
                <a:spcPts val="0"/>
              </a:spcBef>
              <a:spcAft>
                <a:spcPts val="0"/>
              </a:spcAft>
              <a:buClr>
                <a:schemeClr val="dk2"/>
              </a:buClr>
              <a:buSzPts val="6000"/>
              <a:buNone/>
              <a:defRPr sz="6000">
                <a:solidFill>
                  <a:schemeClr val="dk2"/>
                </a:solidFill>
              </a:defRPr>
            </a:lvl4pPr>
            <a:lvl5pPr lvl="4" algn="r" rtl="0">
              <a:spcBef>
                <a:spcPts val="0"/>
              </a:spcBef>
              <a:spcAft>
                <a:spcPts val="0"/>
              </a:spcAft>
              <a:buClr>
                <a:schemeClr val="dk2"/>
              </a:buClr>
              <a:buSzPts val="6000"/>
              <a:buNone/>
              <a:defRPr sz="6000">
                <a:solidFill>
                  <a:schemeClr val="dk2"/>
                </a:solidFill>
              </a:defRPr>
            </a:lvl5pPr>
            <a:lvl6pPr lvl="5" algn="r" rtl="0">
              <a:spcBef>
                <a:spcPts val="0"/>
              </a:spcBef>
              <a:spcAft>
                <a:spcPts val="0"/>
              </a:spcAft>
              <a:buClr>
                <a:schemeClr val="dk2"/>
              </a:buClr>
              <a:buSzPts val="6000"/>
              <a:buNone/>
              <a:defRPr sz="6000">
                <a:solidFill>
                  <a:schemeClr val="dk2"/>
                </a:solidFill>
              </a:defRPr>
            </a:lvl6pPr>
            <a:lvl7pPr lvl="6" algn="r" rtl="0">
              <a:spcBef>
                <a:spcPts val="0"/>
              </a:spcBef>
              <a:spcAft>
                <a:spcPts val="0"/>
              </a:spcAft>
              <a:buClr>
                <a:schemeClr val="dk2"/>
              </a:buClr>
              <a:buSzPts val="6000"/>
              <a:buNone/>
              <a:defRPr sz="6000">
                <a:solidFill>
                  <a:schemeClr val="dk2"/>
                </a:solidFill>
              </a:defRPr>
            </a:lvl7pPr>
            <a:lvl8pPr lvl="7" algn="r" rtl="0">
              <a:spcBef>
                <a:spcPts val="0"/>
              </a:spcBef>
              <a:spcAft>
                <a:spcPts val="0"/>
              </a:spcAft>
              <a:buClr>
                <a:schemeClr val="dk2"/>
              </a:buClr>
              <a:buSzPts val="6000"/>
              <a:buNone/>
              <a:defRPr sz="6000">
                <a:solidFill>
                  <a:schemeClr val="dk2"/>
                </a:solidFill>
              </a:defRPr>
            </a:lvl8pPr>
            <a:lvl9pPr lvl="8" algn="r" rtl="0">
              <a:spcBef>
                <a:spcPts val="0"/>
              </a:spcBef>
              <a:spcAft>
                <a:spcPts val="0"/>
              </a:spcAft>
              <a:buClr>
                <a:schemeClr val="dk2"/>
              </a:buClr>
              <a:buSzPts val="6000"/>
              <a:buNone/>
              <a:defRPr sz="6000">
                <a:solidFill>
                  <a:schemeClr val="dk2"/>
                </a:solidFill>
              </a:defRPr>
            </a:lvl9pPr>
          </a:lstStyle>
          <a:p>
            <a:r>
              <a:t>xx%</a:t>
            </a:r>
          </a:p>
        </p:txBody>
      </p:sp>
      <p:sp>
        <p:nvSpPr>
          <p:cNvPr id="565" name="Google Shape;565;p14"/>
          <p:cNvSpPr/>
          <p:nvPr/>
        </p:nvSpPr>
        <p:spPr>
          <a:xfrm rot="5400000">
            <a:off x="-589125" y="2140250"/>
            <a:ext cx="2041200" cy="86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4"/>
          <p:cNvSpPr txBox="1">
            <a:spLocks noGrp="1"/>
          </p:cNvSpPr>
          <p:nvPr>
            <p:ph type="subTitle" idx="1"/>
          </p:nvPr>
        </p:nvSpPr>
        <p:spPr>
          <a:xfrm flipH="1">
            <a:off x="1917170" y="1288451"/>
            <a:ext cx="1585200" cy="722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800"/>
              <a:buFont typeface="Josefin Sans"/>
              <a:buNone/>
              <a:defRPr>
                <a:latin typeface="Anton"/>
                <a:ea typeface="Anton"/>
                <a:cs typeface="Anton"/>
                <a:sym typeface="Anton"/>
              </a:defRPr>
            </a:lvl1pPr>
            <a:lvl2pPr lvl="1"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a:endParaRPr/>
          </a:p>
        </p:txBody>
      </p:sp>
      <p:sp>
        <p:nvSpPr>
          <p:cNvPr id="567" name="Google Shape;567;p14"/>
          <p:cNvSpPr txBox="1">
            <a:spLocks noGrp="1"/>
          </p:cNvSpPr>
          <p:nvPr>
            <p:ph type="subTitle" idx="5"/>
          </p:nvPr>
        </p:nvSpPr>
        <p:spPr>
          <a:xfrm flipH="1">
            <a:off x="1917181" y="1929743"/>
            <a:ext cx="1585200" cy="70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Font typeface="Josefin Slab"/>
              <a:buNone/>
              <a:defRPr sz="1200"/>
            </a:lvl1pPr>
            <a:lvl2pPr lvl="1"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sp>
        <p:nvSpPr>
          <p:cNvPr id="568" name="Google Shape;568;p14"/>
          <p:cNvSpPr txBox="1">
            <a:spLocks noGrp="1"/>
          </p:cNvSpPr>
          <p:nvPr>
            <p:ph type="title" idx="6"/>
          </p:nvPr>
        </p:nvSpPr>
        <p:spPr>
          <a:xfrm rot="-5400000">
            <a:off x="-1573000" y="2285450"/>
            <a:ext cx="4011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9" name="Google Shape;569;p14"/>
          <p:cNvSpPr txBox="1">
            <a:spLocks noGrp="1"/>
          </p:cNvSpPr>
          <p:nvPr>
            <p:ph type="subTitle" idx="7"/>
          </p:nvPr>
        </p:nvSpPr>
        <p:spPr>
          <a:xfrm>
            <a:off x="5641631" y="1288477"/>
            <a:ext cx="1585200" cy="72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434343"/>
              </a:buClr>
              <a:buSzPts val="1800"/>
              <a:buFont typeface="Josefin Sans"/>
              <a:buNone/>
              <a:defRPr>
                <a:solidFill>
                  <a:schemeClr val="lt2"/>
                </a:solidFill>
                <a:latin typeface="Anton"/>
                <a:ea typeface="Anton"/>
                <a:cs typeface="Anton"/>
                <a:sym typeface="Anton"/>
              </a:defRPr>
            </a:lvl1pPr>
            <a:lvl2pPr lvl="1"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a:endParaRPr/>
          </a:p>
        </p:txBody>
      </p:sp>
      <p:sp>
        <p:nvSpPr>
          <p:cNvPr id="570" name="Google Shape;570;p14"/>
          <p:cNvSpPr txBox="1">
            <a:spLocks noGrp="1"/>
          </p:cNvSpPr>
          <p:nvPr>
            <p:ph type="subTitle" idx="8"/>
          </p:nvPr>
        </p:nvSpPr>
        <p:spPr>
          <a:xfrm>
            <a:off x="5641620" y="1929755"/>
            <a:ext cx="1585200" cy="70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100"/>
              <a:buFont typeface="Josefin Slab"/>
              <a:buNone/>
              <a:defRPr sz="1200">
                <a:solidFill>
                  <a:schemeClr val="lt2"/>
                </a:solidFill>
              </a:defRPr>
            </a:lvl1pPr>
            <a:lvl2pPr lvl="1"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sp>
        <p:nvSpPr>
          <p:cNvPr id="571" name="Google Shape;571;p14"/>
          <p:cNvSpPr txBox="1">
            <a:spLocks noGrp="1"/>
          </p:cNvSpPr>
          <p:nvPr>
            <p:ph type="subTitle" idx="9"/>
          </p:nvPr>
        </p:nvSpPr>
        <p:spPr>
          <a:xfrm flipH="1">
            <a:off x="1917170" y="3213477"/>
            <a:ext cx="1585200" cy="722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800"/>
              <a:buFont typeface="Josefin Sans"/>
              <a:buNone/>
              <a:defRPr>
                <a:latin typeface="Anton"/>
                <a:ea typeface="Anton"/>
                <a:cs typeface="Anton"/>
                <a:sym typeface="Anton"/>
              </a:defRPr>
            </a:lvl1pPr>
            <a:lvl2pPr lvl="1"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a:endParaRPr/>
          </a:p>
        </p:txBody>
      </p:sp>
      <p:sp>
        <p:nvSpPr>
          <p:cNvPr id="572" name="Google Shape;572;p14"/>
          <p:cNvSpPr txBox="1">
            <a:spLocks noGrp="1"/>
          </p:cNvSpPr>
          <p:nvPr>
            <p:ph type="subTitle" idx="13"/>
          </p:nvPr>
        </p:nvSpPr>
        <p:spPr>
          <a:xfrm flipH="1">
            <a:off x="1917169" y="3854805"/>
            <a:ext cx="1585200" cy="70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100"/>
              <a:buFont typeface="Josefin Slab"/>
              <a:buNone/>
              <a:defRPr sz="1200">
                <a:solidFill>
                  <a:schemeClr val="lt2"/>
                </a:solidFill>
              </a:defRPr>
            </a:lvl1pPr>
            <a:lvl2pPr lvl="1"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sp>
        <p:nvSpPr>
          <p:cNvPr id="573" name="Google Shape;573;p14"/>
          <p:cNvSpPr txBox="1">
            <a:spLocks noGrp="1"/>
          </p:cNvSpPr>
          <p:nvPr>
            <p:ph type="subTitle" idx="14"/>
          </p:nvPr>
        </p:nvSpPr>
        <p:spPr>
          <a:xfrm>
            <a:off x="5641606" y="3213473"/>
            <a:ext cx="1277100" cy="72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434343"/>
              </a:buClr>
              <a:buSzPts val="1800"/>
              <a:buFont typeface="Josefin Sans"/>
              <a:buNone/>
              <a:defRPr>
                <a:solidFill>
                  <a:schemeClr val="lt2"/>
                </a:solidFill>
                <a:latin typeface="Anton"/>
                <a:ea typeface="Anton"/>
                <a:cs typeface="Anton"/>
                <a:sym typeface="Anton"/>
              </a:defRPr>
            </a:lvl1pPr>
            <a:lvl2pPr lvl="1"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a:endParaRPr/>
          </a:p>
        </p:txBody>
      </p:sp>
      <p:sp>
        <p:nvSpPr>
          <p:cNvPr id="574" name="Google Shape;574;p14"/>
          <p:cNvSpPr txBox="1">
            <a:spLocks noGrp="1"/>
          </p:cNvSpPr>
          <p:nvPr>
            <p:ph type="subTitle" idx="15"/>
          </p:nvPr>
        </p:nvSpPr>
        <p:spPr>
          <a:xfrm>
            <a:off x="5641608" y="3854805"/>
            <a:ext cx="1585200" cy="70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100"/>
              <a:buFont typeface="Josefin Slab"/>
              <a:buNone/>
              <a:defRPr sz="1200">
                <a:solidFill>
                  <a:schemeClr val="lt2"/>
                </a:solidFill>
              </a:defRPr>
            </a:lvl1pPr>
            <a:lvl2pPr lvl="1"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grpSp>
        <p:nvGrpSpPr>
          <p:cNvPr id="575" name="Google Shape;575;p14"/>
          <p:cNvGrpSpPr/>
          <p:nvPr/>
        </p:nvGrpSpPr>
        <p:grpSpPr>
          <a:xfrm>
            <a:off x="7680835" y="203543"/>
            <a:ext cx="1235880" cy="910330"/>
            <a:chOff x="7826678" y="316225"/>
            <a:chExt cx="1235880" cy="910330"/>
          </a:xfrm>
        </p:grpSpPr>
        <p:sp>
          <p:nvSpPr>
            <p:cNvPr id="576" name="Google Shape;576;p14"/>
            <p:cNvSpPr/>
            <p:nvPr/>
          </p:nvSpPr>
          <p:spPr>
            <a:xfrm>
              <a:off x="8509409"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4"/>
            <p:cNvSpPr/>
            <p:nvPr/>
          </p:nvSpPr>
          <p:spPr>
            <a:xfrm>
              <a:off x="8680092"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4"/>
            <p:cNvSpPr/>
            <p:nvPr/>
          </p:nvSpPr>
          <p:spPr>
            <a:xfrm>
              <a:off x="8850775"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4"/>
            <p:cNvSpPr/>
            <p:nvPr/>
          </p:nvSpPr>
          <p:spPr>
            <a:xfrm>
              <a:off x="902145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4"/>
            <p:cNvSpPr/>
            <p:nvPr/>
          </p:nvSpPr>
          <p:spPr>
            <a:xfrm>
              <a:off x="782667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4"/>
            <p:cNvSpPr/>
            <p:nvPr/>
          </p:nvSpPr>
          <p:spPr>
            <a:xfrm>
              <a:off x="7997361"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4"/>
            <p:cNvSpPr/>
            <p:nvPr/>
          </p:nvSpPr>
          <p:spPr>
            <a:xfrm>
              <a:off x="8168044"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4"/>
            <p:cNvSpPr/>
            <p:nvPr/>
          </p:nvSpPr>
          <p:spPr>
            <a:xfrm>
              <a:off x="8338726"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4"/>
            <p:cNvSpPr/>
            <p:nvPr/>
          </p:nvSpPr>
          <p:spPr>
            <a:xfrm>
              <a:off x="8509409"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4"/>
            <p:cNvSpPr/>
            <p:nvPr/>
          </p:nvSpPr>
          <p:spPr>
            <a:xfrm>
              <a:off x="8680092"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4"/>
            <p:cNvSpPr/>
            <p:nvPr/>
          </p:nvSpPr>
          <p:spPr>
            <a:xfrm>
              <a:off x="8850775"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4"/>
            <p:cNvSpPr/>
            <p:nvPr/>
          </p:nvSpPr>
          <p:spPr>
            <a:xfrm>
              <a:off x="902145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4"/>
            <p:cNvSpPr/>
            <p:nvPr/>
          </p:nvSpPr>
          <p:spPr>
            <a:xfrm>
              <a:off x="782667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4"/>
            <p:cNvSpPr/>
            <p:nvPr/>
          </p:nvSpPr>
          <p:spPr>
            <a:xfrm>
              <a:off x="7997361"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4"/>
            <p:cNvSpPr/>
            <p:nvPr/>
          </p:nvSpPr>
          <p:spPr>
            <a:xfrm>
              <a:off x="8168044"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4"/>
            <p:cNvSpPr/>
            <p:nvPr/>
          </p:nvSpPr>
          <p:spPr>
            <a:xfrm>
              <a:off x="8338726"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4"/>
            <p:cNvSpPr/>
            <p:nvPr/>
          </p:nvSpPr>
          <p:spPr>
            <a:xfrm>
              <a:off x="8509409"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4"/>
            <p:cNvSpPr/>
            <p:nvPr/>
          </p:nvSpPr>
          <p:spPr>
            <a:xfrm>
              <a:off x="8680092"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4"/>
            <p:cNvSpPr/>
            <p:nvPr/>
          </p:nvSpPr>
          <p:spPr>
            <a:xfrm>
              <a:off x="8850775"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4"/>
            <p:cNvSpPr/>
            <p:nvPr/>
          </p:nvSpPr>
          <p:spPr>
            <a:xfrm>
              <a:off x="902145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4"/>
            <p:cNvSpPr/>
            <p:nvPr/>
          </p:nvSpPr>
          <p:spPr>
            <a:xfrm>
              <a:off x="782667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4"/>
            <p:cNvSpPr/>
            <p:nvPr/>
          </p:nvSpPr>
          <p:spPr>
            <a:xfrm>
              <a:off x="7997361"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4"/>
            <p:cNvSpPr/>
            <p:nvPr/>
          </p:nvSpPr>
          <p:spPr>
            <a:xfrm>
              <a:off x="8168044"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4"/>
            <p:cNvSpPr/>
            <p:nvPr/>
          </p:nvSpPr>
          <p:spPr>
            <a:xfrm>
              <a:off x="8338726"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4"/>
            <p:cNvSpPr/>
            <p:nvPr/>
          </p:nvSpPr>
          <p:spPr>
            <a:xfrm>
              <a:off x="8509409"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4"/>
            <p:cNvSpPr/>
            <p:nvPr/>
          </p:nvSpPr>
          <p:spPr>
            <a:xfrm>
              <a:off x="8680092"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4"/>
            <p:cNvSpPr/>
            <p:nvPr/>
          </p:nvSpPr>
          <p:spPr>
            <a:xfrm>
              <a:off x="8850775"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4"/>
            <p:cNvSpPr/>
            <p:nvPr/>
          </p:nvSpPr>
          <p:spPr>
            <a:xfrm>
              <a:off x="902145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4"/>
            <p:cNvSpPr/>
            <p:nvPr/>
          </p:nvSpPr>
          <p:spPr>
            <a:xfrm>
              <a:off x="782667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4"/>
            <p:cNvSpPr/>
            <p:nvPr/>
          </p:nvSpPr>
          <p:spPr>
            <a:xfrm>
              <a:off x="7997361"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4"/>
            <p:cNvSpPr/>
            <p:nvPr/>
          </p:nvSpPr>
          <p:spPr>
            <a:xfrm>
              <a:off x="8168044"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4"/>
            <p:cNvSpPr/>
            <p:nvPr/>
          </p:nvSpPr>
          <p:spPr>
            <a:xfrm>
              <a:off x="8338726"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4"/>
            <p:cNvSpPr/>
            <p:nvPr/>
          </p:nvSpPr>
          <p:spPr>
            <a:xfrm>
              <a:off x="8509409"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4"/>
            <p:cNvSpPr/>
            <p:nvPr/>
          </p:nvSpPr>
          <p:spPr>
            <a:xfrm>
              <a:off x="8680092"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4"/>
            <p:cNvSpPr/>
            <p:nvPr/>
          </p:nvSpPr>
          <p:spPr>
            <a:xfrm>
              <a:off x="8850775"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4"/>
            <p:cNvSpPr/>
            <p:nvPr/>
          </p:nvSpPr>
          <p:spPr>
            <a:xfrm>
              <a:off x="902145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4"/>
            <p:cNvSpPr/>
            <p:nvPr/>
          </p:nvSpPr>
          <p:spPr>
            <a:xfrm>
              <a:off x="782667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4"/>
            <p:cNvSpPr/>
            <p:nvPr/>
          </p:nvSpPr>
          <p:spPr>
            <a:xfrm>
              <a:off x="7997361"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4"/>
            <p:cNvSpPr/>
            <p:nvPr/>
          </p:nvSpPr>
          <p:spPr>
            <a:xfrm>
              <a:off x="8168044"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4"/>
            <p:cNvSpPr/>
            <p:nvPr/>
          </p:nvSpPr>
          <p:spPr>
            <a:xfrm>
              <a:off x="8338726"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4"/>
            <p:cNvSpPr/>
            <p:nvPr/>
          </p:nvSpPr>
          <p:spPr>
            <a:xfrm>
              <a:off x="8509409"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4"/>
            <p:cNvSpPr/>
            <p:nvPr/>
          </p:nvSpPr>
          <p:spPr>
            <a:xfrm>
              <a:off x="8680092"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4"/>
            <p:cNvSpPr/>
            <p:nvPr/>
          </p:nvSpPr>
          <p:spPr>
            <a:xfrm>
              <a:off x="8850775"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4"/>
            <p:cNvSpPr/>
            <p:nvPr/>
          </p:nvSpPr>
          <p:spPr>
            <a:xfrm>
              <a:off x="902145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4"/>
            <p:cNvSpPr/>
            <p:nvPr/>
          </p:nvSpPr>
          <p:spPr>
            <a:xfrm>
              <a:off x="782667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4"/>
            <p:cNvSpPr/>
            <p:nvPr/>
          </p:nvSpPr>
          <p:spPr>
            <a:xfrm>
              <a:off x="7997361"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4"/>
            <p:cNvSpPr/>
            <p:nvPr/>
          </p:nvSpPr>
          <p:spPr>
            <a:xfrm>
              <a:off x="8168044"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4"/>
            <p:cNvSpPr/>
            <p:nvPr/>
          </p:nvSpPr>
          <p:spPr>
            <a:xfrm>
              <a:off x="8338726"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BLANK_1_1">
    <p:bg>
      <p:bgPr>
        <a:gradFill>
          <a:gsLst>
            <a:gs pos="0">
              <a:srgbClr val="1F1F1F"/>
            </a:gs>
            <a:gs pos="100000">
              <a:srgbClr val="0C343D"/>
            </a:gs>
          </a:gsLst>
          <a:lin ang="0" scaled="0"/>
        </a:gradFill>
        <a:effectLst/>
      </p:bgPr>
    </p:bg>
    <p:spTree>
      <p:nvGrpSpPr>
        <p:cNvPr id="1" name="Shape 685"/>
        <p:cNvGrpSpPr/>
        <p:nvPr/>
      </p:nvGrpSpPr>
      <p:grpSpPr>
        <a:xfrm>
          <a:off x="0" y="0"/>
          <a:ext cx="0" cy="0"/>
          <a:chOff x="0" y="0"/>
          <a:chExt cx="0" cy="0"/>
        </a:xfrm>
      </p:grpSpPr>
      <p:sp>
        <p:nvSpPr>
          <p:cNvPr id="686" name="Google Shape;686;p16"/>
          <p:cNvSpPr/>
          <p:nvPr/>
        </p:nvSpPr>
        <p:spPr>
          <a:xfrm rot="5400000">
            <a:off x="-589125" y="2140250"/>
            <a:ext cx="2041200" cy="86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6"/>
          <p:cNvSpPr txBox="1">
            <a:spLocks noGrp="1"/>
          </p:cNvSpPr>
          <p:nvPr>
            <p:ph type="subTitle" idx="1"/>
          </p:nvPr>
        </p:nvSpPr>
        <p:spPr>
          <a:xfrm>
            <a:off x="6101050" y="1213975"/>
            <a:ext cx="2028900" cy="2715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lt2"/>
              </a:buClr>
              <a:buSzPts val="1100"/>
              <a:buNone/>
              <a:defRPr sz="1400">
                <a:solidFill>
                  <a:schemeClr val="lt2"/>
                </a:solidFill>
              </a:defRPr>
            </a:lvl1pPr>
            <a:lvl2pPr lvl="1" algn="r" rtl="0">
              <a:lnSpc>
                <a:spcPct val="100000"/>
              </a:lnSpc>
              <a:spcBef>
                <a:spcPts val="0"/>
              </a:spcBef>
              <a:spcAft>
                <a:spcPts val="0"/>
              </a:spcAft>
              <a:buClr>
                <a:schemeClr val="lt2"/>
              </a:buClr>
              <a:buSzPts val="1100"/>
              <a:buNone/>
              <a:defRPr sz="1100">
                <a:solidFill>
                  <a:schemeClr val="lt2"/>
                </a:solidFill>
              </a:defRPr>
            </a:lvl2pPr>
            <a:lvl3pPr lvl="2" algn="r" rtl="0">
              <a:lnSpc>
                <a:spcPct val="100000"/>
              </a:lnSpc>
              <a:spcBef>
                <a:spcPts val="0"/>
              </a:spcBef>
              <a:spcAft>
                <a:spcPts val="0"/>
              </a:spcAft>
              <a:buClr>
                <a:schemeClr val="lt2"/>
              </a:buClr>
              <a:buSzPts val="1100"/>
              <a:buNone/>
              <a:defRPr sz="1100">
                <a:solidFill>
                  <a:schemeClr val="lt2"/>
                </a:solidFill>
              </a:defRPr>
            </a:lvl3pPr>
            <a:lvl4pPr lvl="3" algn="r" rtl="0">
              <a:lnSpc>
                <a:spcPct val="100000"/>
              </a:lnSpc>
              <a:spcBef>
                <a:spcPts val="0"/>
              </a:spcBef>
              <a:spcAft>
                <a:spcPts val="0"/>
              </a:spcAft>
              <a:buClr>
                <a:schemeClr val="lt2"/>
              </a:buClr>
              <a:buSzPts val="1100"/>
              <a:buNone/>
              <a:defRPr sz="1100">
                <a:solidFill>
                  <a:schemeClr val="lt2"/>
                </a:solidFill>
              </a:defRPr>
            </a:lvl4pPr>
            <a:lvl5pPr lvl="4" algn="r" rtl="0">
              <a:lnSpc>
                <a:spcPct val="100000"/>
              </a:lnSpc>
              <a:spcBef>
                <a:spcPts val="0"/>
              </a:spcBef>
              <a:spcAft>
                <a:spcPts val="0"/>
              </a:spcAft>
              <a:buClr>
                <a:schemeClr val="lt2"/>
              </a:buClr>
              <a:buSzPts val="1100"/>
              <a:buNone/>
              <a:defRPr sz="1100">
                <a:solidFill>
                  <a:schemeClr val="lt2"/>
                </a:solidFill>
              </a:defRPr>
            </a:lvl5pPr>
            <a:lvl6pPr lvl="5" algn="r" rtl="0">
              <a:lnSpc>
                <a:spcPct val="100000"/>
              </a:lnSpc>
              <a:spcBef>
                <a:spcPts val="0"/>
              </a:spcBef>
              <a:spcAft>
                <a:spcPts val="0"/>
              </a:spcAft>
              <a:buClr>
                <a:schemeClr val="lt2"/>
              </a:buClr>
              <a:buSzPts val="1100"/>
              <a:buNone/>
              <a:defRPr sz="1100">
                <a:solidFill>
                  <a:schemeClr val="lt2"/>
                </a:solidFill>
              </a:defRPr>
            </a:lvl6pPr>
            <a:lvl7pPr lvl="6" algn="r" rtl="0">
              <a:lnSpc>
                <a:spcPct val="100000"/>
              </a:lnSpc>
              <a:spcBef>
                <a:spcPts val="0"/>
              </a:spcBef>
              <a:spcAft>
                <a:spcPts val="0"/>
              </a:spcAft>
              <a:buClr>
                <a:schemeClr val="lt2"/>
              </a:buClr>
              <a:buSzPts val="1100"/>
              <a:buNone/>
              <a:defRPr sz="1100">
                <a:solidFill>
                  <a:schemeClr val="lt2"/>
                </a:solidFill>
              </a:defRPr>
            </a:lvl7pPr>
            <a:lvl8pPr lvl="7" algn="r" rtl="0">
              <a:lnSpc>
                <a:spcPct val="100000"/>
              </a:lnSpc>
              <a:spcBef>
                <a:spcPts val="0"/>
              </a:spcBef>
              <a:spcAft>
                <a:spcPts val="0"/>
              </a:spcAft>
              <a:buClr>
                <a:schemeClr val="lt2"/>
              </a:buClr>
              <a:buSzPts val="1100"/>
              <a:buNone/>
              <a:defRPr sz="1100">
                <a:solidFill>
                  <a:schemeClr val="lt2"/>
                </a:solidFill>
              </a:defRPr>
            </a:lvl8pPr>
            <a:lvl9pPr lvl="8" algn="r"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688" name="Google Shape;688;p16"/>
          <p:cNvSpPr txBox="1">
            <a:spLocks noGrp="1"/>
          </p:cNvSpPr>
          <p:nvPr>
            <p:ph type="title"/>
          </p:nvPr>
        </p:nvSpPr>
        <p:spPr>
          <a:xfrm rot="-5400000">
            <a:off x="-1573000" y="2285450"/>
            <a:ext cx="4011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689" name="Google Shape;689;p16"/>
          <p:cNvGrpSpPr/>
          <p:nvPr/>
        </p:nvGrpSpPr>
        <p:grpSpPr>
          <a:xfrm>
            <a:off x="7680835" y="203543"/>
            <a:ext cx="1235880" cy="910330"/>
            <a:chOff x="7826678" y="316225"/>
            <a:chExt cx="1235880" cy="910330"/>
          </a:xfrm>
        </p:grpSpPr>
        <p:sp>
          <p:nvSpPr>
            <p:cNvPr id="690" name="Google Shape;690;p16"/>
            <p:cNvSpPr/>
            <p:nvPr/>
          </p:nvSpPr>
          <p:spPr>
            <a:xfrm>
              <a:off x="8509409"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6"/>
            <p:cNvSpPr/>
            <p:nvPr/>
          </p:nvSpPr>
          <p:spPr>
            <a:xfrm>
              <a:off x="8680092"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6"/>
            <p:cNvSpPr/>
            <p:nvPr/>
          </p:nvSpPr>
          <p:spPr>
            <a:xfrm>
              <a:off x="8850775"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6"/>
            <p:cNvSpPr/>
            <p:nvPr/>
          </p:nvSpPr>
          <p:spPr>
            <a:xfrm>
              <a:off x="902145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6"/>
            <p:cNvSpPr/>
            <p:nvPr/>
          </p:nvSpPr>
          <p:spPr>
            <a:xfrm>
              <a:off x="782667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6"/>
            <p:cNvSpPr/>
            <p:nvPr/>
          </p:nvSpPr>
          <p:spPr>
            <a:xfrm>
              <a:off x="7997361"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6"/>
            <p:cNvSpPr/>
            <p:nvPr/>
          </p:nvSpPr>
          <p:spPr>
            <a:xfrm>
              <a:off x="8168044"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6"/>
            <p:cNvSpPr/>
            <p:nvPr/>
          </p:nvSpPr>
          <p:spPr>
            <a:xfrm>
              <a:off x="8338726"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6"/>
            <p:cNvSpPr/>
            <p:nvPr/>
          </p:nvSpPr>
          <p:spPr>
            <a:xfrm>
              <a:off x="8509409"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6"/>
            <p:cNvSpPr/>
            <p:nvPr/>
          </p:nvSpPr>
          <p:spPr>
            <a:xfrm>
              <a:off x="8680092"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6"/>
            <p:cNvSpPr/>
            <p:nvPr/>
          </p:nvSpPr>
          <p:spPr>
            <a:xfrm>
              <a:off x="8850775"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6"/>
            <p:cNvSpPr/>
            <p:nvPr/>
          </p:nvSpPr>
          <p:spPr>
            <a:xfrm>
              <a:off x="902145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6"/>
            <p:cNvSpPr/>
            <p:nvPr/>
          </p:nvSpPr>
          <p:spPr>
            <a:xfrm>
              <a:off x="782667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6"/>
            <p:cNvSpPr/>
            <p:nvPr/>
          </p:nvSpPr>
          <p:spPr>
            <a:xfrm>
              <a:off x="7997361"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6"/>
            <p:cNvSpPr/>
            <p:nvPr/>
          </p:nvSpPr>
          <p:spPr>
            <a:xfrm>
              <a:off x="8168044"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6"/>
            <p:cNvSpPr/>
            <p:nvPr/>
          </p:nvSpPr>
          <p:spPr>
            <a:xfrm>
              <a:off x="8338726"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6"/>
            <p:cNvSpPr/>
            <p:nvPr/>
          </p:nvSpPr>
          <p:spPr>
            <a:xfrm>
              <a:off x="8509409"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6"/>
            <p:cNvSpPr/>
            <p:nvPr/>
          </p:nvSpPr>
          <p:spPr>
            <a:xfrm>
              <a:off x="8680092"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6"/>
            <p:cNvSpPr/>
            <p:nvPr/>
          </p:nvSpPr>
          <p:spPr>
            <a:xfrm>
              <a:off x="8850775"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6"/>
            <p:cNvSpPr/>
            <p:nvPr/>
          </p:nvSpPr>
          <p:spPr>
            <a:xfrm>
              <a:off x="902145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6"/>
            <p:cNvSpPr/>
            <p:nvPr/>
          </p:nvSpPr>
          <p:spPr>
            <a:xfrm>
              <a:off x="782667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6"/>
            <p:cNvSpPr/>
            <p:nvPr/>
          </p:nvSpPr>
          <p:spPr>
            <a:xfrm>
              <a:off x="7997361"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6"/>
            <p:cNvSpPr/>
            <p:nvPr/>
          </p:nvSpPr>
          <p:spPr>
            <a:xfrm>
              <a:off x="8168044"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6"/>
            <p:cNvSpPr/>
            <p:nvPr/>
          </p:nvSpPr>
          <p:spPr>
            <a:xfrm>
              <a:off x="8338726"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6"/>
            <p:cNvSpPr/>
            <p:nvPr/>
          </p:nvSpPr>
          <p:spPr>
            <a:xfrm>
              <a:off x="8509409"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6"/>
            <p:cNvSpPr/>
            <p:nvPr/>
          </p:nvSpPr>
          <p:spPr>
            <a:xfrm>
              <a:off x="8680092"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6"/>
            <p:cNvSpPr/>
            <p:nvPr/>
          </p:nvSpPr>
          <p:spPr>
            <a:xfrm>
              <a:off x="8850775"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6"/>
            <p:cNvSpPr/>
            <p:nvPr/>
          </p:nvSpPr>
          <p:spPr>
            <a:xfrm>
              <a:off x="902145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6"/>
            <p:cNvSpPr/>
            <p:nvPr/>
          </p:nvSpPr>
          <p:spPr>
            <a:xfrm>
              <a:off x="782667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6"/>
            <p:cNvSpPr/>
            <p:nvPr/>
          </p:nvSpPr>
          <p:spPr>
            <a:xfrm>
              <a:off x="7997361"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6"/>
            <p:cNvSpPr/>
            <p:nvPr/>
          </p:nvSpPr>
          <p:spPr>
            <a:xfrm>
              <a:off x="8168044"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6"/>
            <p:cNvSpPr/>
            <p:nvPr/>
          </p:nvSpPr>
          <p:spPr>
            <a:xfrm>
              <a:off x="8338726"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6"/>
            <p:cNvSpPr/>
            <p:nvPr/>
          </p:nvSpPr>
          <p:spPr>
            <a:xfrm>
              <a:off x="8509409"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6"/>
            <p:cNvSpPr/>
            <p:nvPr/>
          </p:nvSpPr>
          <p:spPr>
            <a:xfrm>
              <a:off x="8680092"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6"/>
            <p:cNvSpPr/>
            <p:nvPr/>
          </p:nvSpPr>
          <p:spPr>
            <a:xfrm>
              <a:off x="8850775"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6"/>
            <p:cNvSpPr/>
            <p:nvPr/>
          </p:nvSpPr>
          <p:spPr>
            <a:xfrm>
              <a:off x="902145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6"/>
            <p:cNvSpPr/>
            <p:nvPr/>
          </p:nvSpPr>
          <p:spPr>
            <a:xfrm>
              <a:off x="782667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6"/>
            <p:cNvSpPr/>
            <p:nvPr/>
          </p:nvSpPr>
          <p:spPr>
            <a:xfrm>
              <a:off x="7997361"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6"/>
            <p:cNvSpPr/>
            <p:nvPr/>
          </p:nvSpPr>
          <p:spPr>
            <a:xfrm>
              <a:off x="8168044"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6"/>
            <p:cNvSpPr/>
            <p:nvPr/>
          </p:nvSpPr>
          <p:spPr>
            <a:xfrm>
              <a:off x="8338726"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6"/>
            <p:cNvSpPr/>
            <p:nvPr/>
          </p:nvSpPr>
          <p:spPr>
            <a:xfrm>
              <a:off x="8509409"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6"/>
            <p:cNvSpPr/>
            <p:nvPr/>
          </p:nvSpPr>
          <p:spPr>
            <a:xfrm>
              <a:off x="8680092"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6"/>
            <p:cNvSpPr/>
            <p:nvPr/>
          </p:nvSpPr>
          <p:spPr>
            <a:xfrm>
              <a:off x="8850775"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6"/>
            <p:cNvSpPr/>
            <p:nvPr/>
          </p:nvSpPr>
          <p:spPr>
            <a:xfrm>
              <a:off x="902145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6"/>
            <p:cNvSpPr/>
            <p:nvPr/>
          </p:nvSpPr>
          <p:spPr>
            <a:xfrm>
              <a:off x="782667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6"/>
            <p:cNvSpPr/>
            <p:nvPr/>
          </p:nvSpPr>
          <p:spPr>
            <a:xfrm>
              <a:off x="7997361"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6"/>
            <p:cNvSpPr/>
            <p:nvPr/>
          </p:nvSpPr>
          <p:spPr>
            <a:xfrm>
              <a:off x="8168044"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6"/>
            <p:cNvSpPr/>
            <p:nvPr/>
          </p:nvSpPr>
          <p:spPr>
            <a:xfrm>
              <a:off x="8338726"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3">
  <p:cSld name="CUSTOM_1_1">
    <p:spTree>
      <p:nvGrpSpPr>
        <p:cNvPr id="1" name="Shape 1764"/>
        <p:cNvGrpSpPr/>
        <p:nvPr/>
      </p:nvGrpSpPr>
      <p:grpSpPr>
        <a:xfrm>
          <a:off x="0" y="0"/>
          <a:ext cx="0" cy="0"/>
          <a:chOff x="0" y="0"/>
          <a:chExt cx="0" cy="0"/>
        </a:xfrm>
      </p:grpSpPr>
      <p:sp>
        <p:nvSpPr>
          <p:cNvPr id="1765" name="Google Shape;1765;p35"/>
          <p:cNvSpPr txBox="1">
            <a:spLocks noGrp="1"/>
          </p:cNvSpPr>
          <p:nvPr>
            <p:ph type="title"/>
          </p:nvPr>
        </p:nvSpPr>
        <p:spPr>
          <a:xfrm>
            <a:off x="3185063" y="2256038"/>
            <a:ext cx="3202800" cy="1032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grpSp>
        <p:nvGrpSpPr>
          <p:cNvPr id="1766" name="Google Shape;1766;p35"/>
          <p:cNvGrpSpPr/>
          <p:nvPr/>
        </p:nvGrpSpPr>
        <p:grpSpPr>
          <a:xfrm>
            <a:off x="7680835" y="203543"/>
            <a:ext cx="1235880" cy="910330"/>
            <a:chOff x="7826678" y="316225"/>
            <a:chExt cx="1235880" cy="910330"/>
          </a:xfrm>
        </p:grpSpPr>
        <p:sp>
          <p:nvSpPr>
            <p:cNvPr id="1767" name="Google Shape;1767;p35"/>
            <p:cNvSpPr/>
            <p:nvPr/>
          </p:nvSpPr>
          <p:spPr>
            <a:xfrm>
              <a:off x="8509409"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5"/>
            <p:cNvSpPr/>
            <p:nvPr/>
          </p:nvSpPr>
          <p:spPr>
            <a:xfrm>
              <a:off x="8680092"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5"/>
            <p:cNvSpPr/>
            <p:nvPr/>
          </p:nvSpPr>
          <p:spPr>
            <a:xfrm>
              <a:off x="8850775"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5"/>
            <p:cNvSpPr/>
            <p:nvPr/>
          </p:nvSpPr>
          <p:spPr>
            <a:xfrm>
              <a:off x="902145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5"/>
            <p:cNvSpPr/>
            <p:nvPr/>
          </p:nvSpPr>
          <p:spPr>
            <a:xfrm>
              <a:off x="782667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5"/>
            <p:cNvSpPr/>
            <p:nvPr/>
          </p:nvSpPr>
          <p:spPr>
            <a:xfrm>
              <a:off x="7997361"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5"/>
            <p:cNvSpPr/>
            <p:nvPr/>
          </p:nvSpPr>
          <p:spPr>
            <a:xfrm>
              <a:off x="8168044"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5"/>
            <p:cNvSpPr/>
            <p:nvPr/>
          </p:nvSpPr>
          <p:spPr>
            <a:xfrm>
              <a:off x="8338726"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5"/>
            <p:cNvSpPr/>
            <p:nvPr/>
          </p:nvSpPr>
          <p:spPr>
            <a:xfrm>
              <a:off x="8509409"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5"/>
            <p:cNvSpPr/>
            <p:nvPr/>
          </p:nvSpPr>
          <p:spPr>
            <a:xfrm>
              <a:off x="8680092"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5"/>
            <p:cNvSpPr/>
            <p:nvPr/>
          </p:nvSpPr>
          <p:spPr>
            <a:xfrm>
              <a:off x="8850775"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5"/>
            <p:cNvSpPr/>
            <p:nvPr/>
          </p:nvSpPr>
          <p:spPr>
            <a:xfrm>
              <a:off x="902145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5"/>
            <p:cNvSpPr/>
            <p:nvPr/>
          </p:nvSpPr>
          <p:spPr>
            <a:xfrm>
              <a:off x="782667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5"/>
            <p:cNvSpPr/>
            <p:nvPr/>
          </p:nvSpPr>
          <p:spPr>
            <a:xfrm>
              <a:off x="7997361"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5"/>
            <p:cNvSpPr/>
            <p:nvPr/>
          </p:nvSpPr>
          <p:spPr>
            <a:xfrm>
              <a:off x="8168044"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5"/>
            <p:cNvSpPr/>
            <p:nvPr/>
          </p:nvSpPr>
          <p:spPr>
            <a:xfrm>
              <a:off x="8338726"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5"/>
            <p:cNvSpPr/>
            <p:nvPr/>
          </p:nvSpPr>
          <p:spPr>
            <a:xfrm>
              <a:off x="8509409"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5"/>
            <p:cNvSpPr/>
            <p:nvPr/>
          </p:nvSpPr>
          <p:spPr>
            <a:xfrm>
              <a:off x="8680092"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5"/>
            <p:cNvSpPr/>
            <p:nvPr/>
          </p:nvSpPr>
          <p:spPr>
            <a:xfrm>
              <a:off x="8850775"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5"/>
            <p:cNvSpPr/>
            <p:nvPr/>
          </p:nvSpPr>
          <p:spPr>
            <a:xfrm>
              <a:off x="902145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5"/>
            <p:cNvSpPr/>
            <p:nvPr/>
          </p:nvSpPr>
          <p:spPr>
            <a:xfrm>
              <a:off x="782667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5"/>
            <p:cNvSpPr/>
            <p:nvPr/>
          </p:nvSpPr>
          <p:spPr>
            <a:xfrm>
              <a:off x="7997361"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5"/>
            <p:cNvSpPr/>
            <p:nvPr/>
          </p:nvSpPr>
          <p:spPr>
            <a:xfrm>
              <a:off x="8168044"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5"/>
            <p:cNvSpPr/>
            <p:nvPr/>
          </p:nvSpPr>
          <p:spPr>
            <a:xfrm>
              <a:off x="8338726"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5"/>
            <p:cNvSpPr/>
            <p:nvPr/>
          </p:nvSpPr>
          <p:spPr>
            <a:xfrm>
              <a:off x="8509409"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5"/>
            <p:cNvSpPr/>
            <p:nvPr/>
          </p:nvSpPr>
          <p:spPr>
            <a:xfrm>
              <a:off x="8680092"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5"/>
            <p:cNvSpPr/>
            <p:nvPr/>
          </p:nvSpPr>
          <p:spPr>
            <a:xfrm>
              <a:off x="8850775"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5"/>
            <p:cNvSpPr/>
            <p:nvPr/>
          </p:nvSpPr>
          <p:spPr>
            <a:xfrm>
              <a:off x="902145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5"/>
            <p:cNvSpPr/>
            <p:nvPr/>
          </p:nvSpPr>
          <p:spPr>
            <a:xfrm>
              <a:off x="782667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5"/>
            <p:cNvSpPr/>
            <p:nvPr/>
          </p:nvSpPr>
          <p:spPr>
            <a:xfrm>
              <a:off x="7997361"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5"/>
            <p:cNvSpPr/>
            <p:nvPr/>
          </p:nvSpPr>
          <p:spPr>
            <a:xfrm>
              <a:off x="8168044"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5"/>
            <p:cNvSpPr/>
            <p:nvPr/>
          </p:nvSpPr>
          <p:spPr>
            <a:xfrm>
              <a:off x="8338726"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5"/>
            <p:cNvSpPr/>
            <p:nvPr/>
          </p:nvSpPr>
          <p:spPr>
            <a:xfrm>
              <a:off x="8509409"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5"/>
            <p:cNvSpPr/>
            <p:nvPr/>
          </p:nvSpPr>
          <p:spPr>
            <a:xfrm>
              <a:off x="8680092"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5"/>
            <p:cNvSpPr/>
            <p:nvPr/>
          </p:nvSpPr>
          <p:spPr>
            <a:xfrm>
              <a:off x="8850775"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5"/>
            <p:cNvSpPr/>
            <p:nvPr/>
          </p:nvSpPr>
          <p:spPr>
            <a:xfrm>
              <a:off x="902145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5"/>
            <p:cNvSpPr/>
            <p:nvPr/>
          </p:nvSpPr>
          <p:spPr>
            <a:xfrm>
              <a:off x="782667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5"/>
            <p:cNvSpPr/>
            <p:nvPr/>
          </p:nvSpPr>
          <p:spPr>
            <a:xfrm>
              <a:off x="7997361"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5"/>
            <p:cNvSpPr/>
            <p:nvPr/>
          </p:nvSpPr>
          <p:spPr>
            <a:xfrm>
              <a:off x="8168044"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5"/>
            <p:cNvSpPr/>
            <p:nvPr/>
          </p:nvSpPr>
          <p:spPr>
            <a:xfrm>
              <a:off x="8338726"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5"/>
            <p:cNvSpPr/>
            <p:nvPr/>
          </p:nvSpPr>
          <p:spPr>
            <a:xfrm>
              <a:off x="8509409"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5"/>
            <p:cNvSpPr/>
            <p:nvPr/>
          </p:nvSpPr>
          <p:spPr>
            <a:xfrm>
              <a:off x="8680092"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5"/>
            <p:cNvSpPr/>
            <p:nvPr/>
          </p:nvSpPr>
          <p:spPr>
            <a:xfrm>
              <a:off x="8850775"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5"/>
            <p:cNvSpPr/>
            <p:nvPr/>
          </p:nvSpPr>
          <p:spPr>
            <a:xfrm>
              <a:off x="902145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5"/>
            <p:cNvSpPr/>
            <p:nvPr/>
          </p:nvSpPr>
          <p:spPr>
            <a:xfrm>
              <a:off x="782667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5"/>
            <p:cNvSpPr/>
            <p:nvPr/>
          </p:nvSpPr>
          <p:spPr>
            <a:xfrm>
              <a:off x="7997361"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5"/>
            <p:cNvSpPr/>
            <p:nvPr/>
          </p:nvSpPr>
          <p:spPr>
            <a:xfrm>
              <a:off x="8168044"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5"/>
            <p:cNvSpPr/>
            <p:nvPr/>
          </p:nvSpPr>
          <p:spPr>
            <a:xfrm>
              <a:off x="8338726"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5" name="Google Shape;1815;p35"/>
          <p:cNvSpPr txBox="1">
            <a:spLocks noGrp="1"/>
          </p:cNvSpPr>
          <p:nvPr>
            <p:ph type="title" idx="2" hasCustomPrompt="1"/>
          </p:nvPr>
        </p:nvSpPr>
        <p:spPr>
          <a:xfrm>
            <a:off x="2189138" y="1537525"/>
            <a:ext cx="1531200" cy="148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94C3C"/>
              </a:buClr>
              <a:buSzPts val="6000"/>
              <a:buNone/>
              <a:defRPr sz="9600">
                <a:solidFill>
                  <a:schemeClr val="dk2"/>
                </a:solidFill>
              </a:defRPr>
            </a:lvl1pPr>
            <a:lvl2pPr lvl="1" algn="r" rtl="0">
              <a:spcBef>
                <a:spcPts val="0"/>
              </a:spcBef>
              <a:spcAft>
                <a:spcPts val="0"/>
              </a:spcAft>
              <a:buClr>
                <a:schemeClr val="dk2"/>
              </a:buClr>
              <a:buSzPts val="6000"/>
              <a:buNone/>
              <a:defRPr sz="6000">
                <a:solidFill>
                  <a:schemeClr val="dk2"/>
                </a:solidFill>
              </a:defRPr>
            </a:lvl2pPr>
            <a:lvl3pPr lvl="2" algn="r" rtl="0">
              <a:spcBef>
                <a:spcPts val="0"/>
              </a:spcBef>
              <a:spcAft>
                <a:spcPts val="0"/>
              </a:spcAft>
              <a:buClr>
                <a:schemeClr val="dk2"/>
              </a:buClr>
              <a:buSzPts val="6000"/>
              <a:buNone/>
              <a:defRPr sz="6000">
                <a:solidFill>
                  <a:schemeClr val="dk2"/>
                </a:solidFill>
              </a:defRPr>
            </a:lvl3pPr>
            <a:lvl4pPr lvl="3" algn="r" rtl="0">
              <a:spcBef>
                <a:spcPts val="0"/>
              </a:spcBef>
              <a:spcAft>
                <a:spcPts val="0"/>
              </a:spcAft>
              <a:buClr>
                <a:schemeClr val="dk2"/>
              </a:buClr>
              <a:buSzPts val="6000"/>
              <a:buNone/>
              <a:defRPr sz="6000">
                <a:solidFill>
                  <a:schemeClr val="dk2"/>
                </a:solidFill>
              </a:defRPr>
            </a:lvl4pPr>
            <a:lvl5pPr lvl="4" algn="r" rtl="0">
              <a:spcBef>
                <a:spcPts val="0"/>
              </a:spcBef>
              <a:spcAft>
                <a:spcPts val="0"/>
              </a:spcAft>
              <a:buClr>
                <a:schemeClr val="dk2"/>
              </a:buClr>
              <a:buSzPts val="6000"/>
              <a:buNone/>
              <a:defRPr sz="6000">
                <a:solidFill>
                  <a:schemeClr val="dk2"/>
                </a:solidFill>
              </a:defRPr>
            </a:lvl5pPr>
            <a:lvl6pPr lvl="5" algn="r" rtl="0">
              <a:spcBef>
                <a:spcPts val="0"/>
              </a:spcBef>
              <a:spcAft>
                <a:spcPts val="0"/>
              </a:spcAft>
              <a:buClr>
                <a:schemeClr val="dk2"/>
              </a:buClr>
              <a:buSzPts val="6000"/>
              <a:buNone/>
              <a:defRPr sz="6000">
                <a:solidFill>
                  <a:schemeClr val="dk2"/>
                </a:solidFill>
              </a:defRPr>
            </a:lvl6pPr>
            <a:lvl7pPr lvl="6" algn="r" rtl="0">
              <a:spcBef>
                <a:spcPts val="0"/>
              </a:spcBef>
              <a:spcAft>
                <a:spcPts val="0"/>
              </a:spcAft>
              <a:buClr>
                <a:schemeClr val="dk2"/>
              </a:buClr>
              <a:buSzPts val="6000"/>
              <a:buNone/>
              <a:defRPr sz="6000">
                <a:solidFill>
                  <a:schemeClr val="dk2"/>
                </a:solidFill>
              </a:defRPr>
            </a:lvl7pPr>
            <a:lvl8pPr lvl="7" algn="r" rtl="0">
              <a:spcBef>
                <a:spcPts val="0"/>
              </a:spcBef>
              <a:spcAft>
                <a:spcPts val="0"/>
              </a:spcAft>
              <a:buClr>
                <a:schemeClr val="dk2"/>
              </a:buClr>
              <a:buSzPts val="6000"/>
              <a:buNone/>
              <a:defRPr sz="6000">
                <a:solidFill>
                  <a:schemeClr val="dk2"/>
                </a:solidFill>
              </a:defRPr>
            </a:lvl8pPr>
            <a:lvl9pPr lvl="8" algn="r" rtl="0">
              <a:spcBef>
                <a:spcPts val="0"/>
              </a:spcBef>
              <a:spcAft>
                <a:spcPts val="0"/>
              </a:spcAft>
              <a:buClr>
                <a:schemeClr val="dk2"/>
              </a:buClr>
              <a:buSzPts val="6000"/>
              <a:buNone/>
              <a:defRPr sz="6000">
                <a:solidFill>
                  <a:schemeClr val="dk2"/>
                </a:solidFill>
              </a:defRPr>
            </a:lvl9pPr>
          </a:lstStyle>
          <a:p>
            <a:r>
              <a:t>xx%</a:t>
            </a:r>
          </a:p>
        </p:txBody>
      </p:sp>
      <p:sp>
        <p:nvSpPr>
          <p:cNvPr id="1816" name="Google Shape;1816;p35"/>
          <p:cNvSpPr txBox="1">
            <a:spLocks noGrp="1"/>
          </p:cNvSpPr>
          <p:nvPr>
            <p:ph type="subTitle" idx="1"/>
          </p:nvPr>
        </p:nvSpPr>
        <p:spPr>
          <a:xfrm>
            <a:off x="3185063" y="3222263"/>
            <a:ext cx="3769800" cy="383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600"/>
              <a:buNone/>
              <a:defRPr sz="1600">
                <a:solidFill>
                  <a:schemeClr val="l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1F1F1F"/>
            </a:gs>
            <a:gs pos="100000">
              <a:srgbClr val="0C343D"/>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2800"/>
              <a:buFont typeface="Anton"/>
              <a:buNone/>
              <a:defRPr sz="2800">
                <a:solidFill>
                  <a:schemeClr val="lt2"/>
                </a:solidFill>
                <a:latin typeface="Anton"/>
                <a:ea typeface="Anton"/>
                <a:cs typeface="Anton"/>
                <a:sym typeface="Anton"/>
              </a:defRPr>
            </a:lvl1pPr>
            <a:lvl2pPr lvl="1" rtl="0">
              <a:spcBef>
                <a:spcPts val="0"/>
              </a:spcBef>
              <a:spcAft>
                <a:spcPts val="0"/>
              </a:spcAft>
              <a:buClr>
                <a:schemeClr val="lt2"/>
              </a:buClr>
              <a:buSzPts val="2800"/>
              <a:buNone/>
              <a:defRPr sz="2800">
                <a:solidFill>
                  <a:schemeClr val="lt2"/>
                </a:solidFill>
              </a:defRPr>
            </a:lvl2pPr>
            <a:lvl3pPr lvl="2" rtl="0">
              <a:spcBef>
                <a:spcPts val="0"/>
              </a:spcBef>
              <a:spcAft>
                <a:spcPts val="0"/>
              </a:spcAft>
              <a:buClr>
                <a:schemeClr val="lt2"/>
              </a:buClr>
              <a:buSzPts val="2800"/>
              <a:buNone/>
              <a:defRPr sz="2800">
                <a:solidFill>
                  <a:schemeClr val="lt2"/>
                </a:solidFill>
              </a:defRPr>
            </a:lvl3pPr>
            <a:lvl4pPr lvl="3" rtl="0">
              <a:spcBef>
                <a:spcPts val="0"/>
              </a:spcBef>
              <a:spcAft>
                <a:spcPts val="0"/>
              </a:spcAft>
              <a:buClr>
                <a:schemeClr val="lt2"/>
              </a:buClr>
              <a:buSzPts val="2800"/>
              <a:buNone/>
              <a:defRPr sz="2800">
                <a:solidFill>
                  <a:schemeClr val="lt2"/>
                </a:solidFill>
              </a:defRPr>
            </a:lvl4pPr>
            <a:lvl5pPr lvl="4" rtl="0">
              <a:spcBef>
                <a:spcPts val="0"/>
              </a:spcBef>
              <a:spcAft>
                <a:spcPts val="0"/>
              </a:spcAft>
              <a:buClr>
                <a:schemeClr val="lt2"/>
              </a:buClr>
              <a:buSzPts val="2800"/>
              <a:buNone/>
              <a:defRPr sz="2800">
                <a:solidFill>
                  <a:schemeClr val="lt2"/>
                </a:solidFill>
              </a:defRPr>
            </a:lvl5pPr>
            <a:lvl6pPr lvl="5" rtl="0">
              <a:spcBef>
                <a:spcPts val="0"/>
              </a:spcBef>
              <a:spcAft>
                <a:spcPts val="0"/>
              </a:spcAft>
              <a:buClr>
                <a:schemeClr val="lt2"/>
              </a:buClr>
              <a:buSzPts val="2800"/>
              <a:buNone/>
              <a:defRPr sz="2800">
                <a:solidFill>
                  <a:schemeClr val="lt2"/>
                </a:solidFill>
              </a:defRPr>
            </a:lvl6pPr>
            <a:lvl7pPr lvl="6" rtl="0">
              <a:spcBef>
                <a:spcPts val="0"/>
              </a:spcBef>
              <a:spcAft>
                <a:spcPts val="0"/>
              </a:spcAft>
              <a:buClr>
                <a:schemeClr val="lt2"/>
              </a:buClr>
              <a:buSzPts val="2800"/>
              <a:buNone/>
              <a:defRPr sz="2800">
                <a:solidFill>
                  <a:schemeClr val="lt2"/>
                </a:solidFill>
              </a:defRPr>
            </a:lvl7pPr>
            <a:lvl8pPr lvl="7" rtl="0">
              <a:spcBef>
                <a:spcPts val="0"/>
              </a:spcBef>
              <a:spcAft>
                <a:spcPts val="0"/>
              </a:spcAft>
              <a:buClr>
                <a:schemeClr val="lt2"/>
              </a:buClr>
              <a:buSzPts val="2800"/>
              <a:buNone/>
              <a:defRPr sz="2800">
                <a:solidFill>
                  <a:schemeClr val="lt2"/>
                </a:solidFill>
              </a:defRPr>
            </a:lvl8pPr>
            <a:lvl9pPr lvl="8" rtl="0">
              <a:spcBef>
                <a:spcPts val="0"/>
              </a:spcBef>
              <a:spcAft>
                <a:spcPts val="0"/>
              </a:spcAft>
              <a:buClr>
                <a:schemeClr val="lt2"/>
              </a:buClr>
              <a:buSzPts val="2800"/>
              <a:buNone/>
              <a:defRPr sz="2800">
                <a:solidFill>
                  <a:schemeClr val="lt2"/>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lt2"/>
              </a:buClr>
              <a:buSzPts val="1800"/>
              <a:buFont typeface="Abel"/>
              <a:buChar char="●"/>
              <a:defRPr sz="1800">
                <a:solidFill>
                  <a:schemeClr val="lt2"/>
                </a:solidFill>
                <a:latin typeface="Abel"/>
                <a:ea typeface="Abel"/>
                <a:cs typeface="Abel"/>
                <a:sym typeface="Abel"/>
              </a:defRPr>
            </a:lvl1pPr>
            <a:lvl2pPr marL="914400" lvl="1" indent="-317500" rtl="0">
              <a:lnSpc>
                <a:spcPct val="115000"/>
              </a:lnSpc>
              <a:spcBef>
                <a:spcPts val="1600"/>
              </a:spcBef>
              <a:spcAft>
                <a:spcPts val="0"/>
              </a:spcAft>
              <a:buClr>
                <a:schemeClr val="lt2"/>
              </a:buClr>
              <a:buSzPts val="1400"/>
              <a:buFont typeface="Abel"/>
              <a:buChar char="○"/>
              <a:defRPr>
                <a:solidFill>
                  <a:schemeClr val="lt2"/>
                </a:solidFill>
                <a:latin typeface="Abel"/>
                <a:ea typeface="Abel"/>
                <a:cs typeface="Abel"/>
                <a:sym typeface="Abel"/>
              </a:defRPr>
            </a:lvl2pPr>
            <a:lvl3pPr marL="1371600" lvl="2" indent="-317500" rtl="0">
              <a:lnSpc>
                <a:spcPct val="115000"/>
              </a:lnSpc>
              <a:spcBef>
                <a:spcPts val="1600"/>
              </a:spcBef>
              <a:spcAft>
                <a:spcPts val="0"/>
              </a:spcAft>
              <a:buClr>
                <a:schemeClr val="lt2"/>
              </a:buClr>
              <a:buSzPts val="1400"/>
              <a:buFont typeface="Abel"/>
              <a:buChar char="■"/>
              <a:defRPr>
                <a:solidFill>
                  <a:schemeClr val="lt2"/>
                </a:solidFill>
                <a:latin typeface="Abel"/>
                <a:ea typeface="Abel"/>
                <a:cs typeface="Abel"/>
                <a:sym typeface="Abel"/>
              </a:defRPr>
            </a:lvl3pPr>
            <a:lvl4pPr marL="1828800" lvl="3" indent="-317500" rtl="0">
              <a:lnSpc>
                <a:spcPct val="115000"/>
              </a:lnSpc>
              <a:spcBef>
                <a:spcPts val="1600"/>
              </a:spcBef>
              <a:spcAft>
                <a:spcPts val="0"/>
              </a:spcAft>
              <a:buClr>
                <a:schemeClr val="lt2"/>
              </a:buClr>
              <a:buSzPts val="1400"/>
              <a:buFont typeface="Abel"/>
              <a:buChar char="●"/>
              <a:defRPr>
                <a:solidFill>
                  <a:schemeClr val="lt2"/>
                </a:solidFill>
                <a:latin typeface="Abel"/>
                <a:ea typeface="Abel"/>
                <a:cs typeface="Abel"/>
                <a:sym typeface="Abel"/>
              </a:defRPr>
            </a:lvl4pPr>
            <a:lvl5pPr marL="2286000" lvl="4" indent="-317500" rtl="0">
              <a:lnSpc>
                <a:spcPct val="115000"/>
              </a:lnSpc>
              <a:spcBef>
                <a:spcPts val="1600"/>
              </a:spcBef>
              <a:spcAft>
                <a:spcPts val="0"/>
              </a:spcAft>
              <a:buClr>
                <a:schemeClr val="lt2"/>
              </a:buClr>
              <a:buSzPts val="1400"/>
              <a:buFont typeface="Abel"/>
              <a:buChar char="○"/>
              <a:defRPr>
                <a:solidFill>
                  <a:schemeClr val="lt2"/>
                </a:solidFill>
                <a:latin typeface="Abel"/>
                <a:ea typeface="Abel"/>
                <a:cs typeface="Abel"/>
                <a:sym typeface="Abel"/>
              </a:defRPr>
            </a:lvl5pPr>
            <a:lvl6pPr marL="2743200" lvl="5" indent="-317500" rtl="0">
              <a:lnSpc>
                <a:spcPct val="115000"/>
              </a:lnSpc>
              <a:spcBef>
                <a:spcPts val="1600"/>
              </a:spcBef>
              <a:spcAft>
                <a:spcPts val="0"/>
              </a:spcAft>
              <a:buClr>
                <a:schemeClr val="lt2"/>
              </a:buClr>
              <a:buSzPts val="1400"/>
              <a:buFont typeface="Abel"/>
              <a:buChar char="■"/>
              <a:defRPr>
                <a:solidFill>
                  <a:schemeClr val="lt2"/>
                </a:solidFill>
                <a:latin typeface="Abel"/>
                <a:ea typeface="Abel"/>
                <a:cs typeface="Abel"/>
                <a:sym typeface="Abel"/>
              </a:defRPr>
            </a:lvl6pPr>
            <a:lvl7pPr marL="3200400" lvl="6" indent="-317500" rtl="0">
              <a:lnSpc>
                <a:spcPct val="115000"/>
              </a:lnSpc>
              <a:spcBef>
                <a:spcPts val="1600"/>
              </a:spcBef>
              <a:spcAft>
                <a:spcPts val="0"/>
              </a:spcAft>
              <a:buClr>
                <a:schemeClr val="lt2"/>
              </a:buClr>
              <a:buSzPts val="1400"/>
              <a:buFont typeface="Abel"/>
              <a:buChar char="●"/>
              <a:defRPr>
                <a:solidFill>
                  <a:schemeClr val="lt2"/>
                </a:solidFill>
                <a:latin typeface="Abel"/>
                <a:ea typeface="Abel"/>
                <a:cs typeface="Abel"/>
                <a:sym typeface="Abel"/>
              </a:defRPr>
            </a:lvl7pPr>
            <a:lvl8pPr marL="3657600" lvl="7" indent="-317500" rtl="0">
              <a:lnSpc>
                <a:spcPct val="115000"/>
              </a:lnSpc>
              <a:spcBef>
                <a:spcPts val="1600"/>
              </a:spcBef>
              <a:spcAft>
                <a:spcPts val="0"/>
              </a:spcAft>
              <a:buClr>
                <a:schemeClr val="lt2"/>
              </a:buClr>
              <a:buSzPts val="1400"/>
              <a:buFont typeface="Abel"/>
              <a:buChar char="○"/>
              <a:defRPr>
                <a:solidFill>
                  <a:schemeClr val="lt2"/>
                </a:solidFill>
                <a:latin typeface="Abel"/>
                <a:ea typeface="Abel"/>
                <a:cs typeface="Abel"/>
                <a:sym typeface="Abel"/>
              </a:defRPr>
            </a:lvl8pPr>
            <a:lvl9pPr marL="4114800" lvl="8" indent="-317500" rtl="0">
              <a:lnSpc>
                <a:spcPct val="115000"/>
              </a:lnSpc>
              <a:spcBef>
                <a:spcPts val="1600"/>
              </a:spcBef>
              <a:spcAft>
                <a:spcPts val="1600"/>
              </a:spcAft>
              <a:buClr>
                <a:schemeClr val="lt2"/>
              </a:buClr>
              <a:buSzPts val="1400"/>
              <a:buFont typeface="Abel"/>
              <a:buChar char="■"/>
              <a:defRPr>
                <a:solidFill>
                  <a:schemeClr val="lt2"/>
                </a:solidFill>
                <a:latin typeface="Abel"/>
                <a:ea typeface="Abel"/>
                <a:cs typeface="Abel"/>
                <a:sym typeface="Abel"/>
              </a:defRPr>
            </a:lvl9pPr>
          </a:lstStyle>
          <a:p>
            <a:endParaRPr/>
          </a:p>
        </p:txBody>
      </p:sp>
      <p:pic>
        <p:nvPicPr>
          <p:cNvPr id="2" name="Picture 2">
            <a:extLst>
              <a:ext uri="{FF2B5EF4-FFF2-40B4-BE49-F238E27FC236}">
                <a16:creationId xmlns:a16="http://schemas.microsoft.com/office/drawing/2014/main" id="{BA258022-113E-EF87-1E66-C8794B8ED972}"/>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616606" y="4633556"/>
            <a:ext cx="518017" cy="498152"/>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6" r:id="rId4"/>
    <p:sldLayoutId id="2147483657" r:id="rId5"/>
    <p:sldLayoutId id="2147483658" r:id="rId6"/>
    <p:sldLayoutId id="2147483660" r:id="rId7"/>
    <p:sldLayoutId id="2147483662" r:id="rId8"/>
    <p:sldLayoutId id="2147483681" r:id="rId9"/>
    <p:sldLayoutId id="2147483682" r:id="rId10"/>
    <p:sldLayoutId id="214748368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9.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F1F1F"/>
            </a:gs>
            <a:gs pos="100000">
              <a:srgbClr val="0C343D"/>
            </a:gs>
          </a:gsLst>
          <a:lin ang="5400012" scaled="0"/>
        </a:gradFill>
        <a:effectLst/>
      </p:bgPr>
    </p:bg>
    <p:spTree>
      <p:nvGrpSpPr>
        <p:cNvPr id="1" name="Shape 1879"/>
        <p:cNvGrpSpPr/>
        <p:nvPr/>
      </p:nvGrpSpPr>
      <p:grpSpPr>
        <a:xfrm>
          <a:off x="0" y="0"/>
          <a:ext cx="0" cy="0"/>
          <a:chOff x="0" y="0"/>
          <a:chExt cx="0" cy="0"/>
        </a:xfrm>
      </p:grpSpPr>
      <p:pic>
        <p:nvPicPr>
          <p:cNvPr id="1880" name="Google Shape;1880;p40"/>
          <p:cNvPicPr preferRelativeResize="0"/>
          <p:nvPr/>
        </p:nvPicPr>
        <p:blipFill rotWithShape="1">
          <a:blip r:embed="rId3">
            <a:alphaModFix amt="91000"/>
          </a:blip>
          <a:srcRect l="6822" r="6814"/>
          <a:stretch/>
        </p:blipFill>
        <p:spPr>
          <a:xfrm>
            <a:off x="2097426" y="-1"/>
            <a:ext cx="7046574" cy="4418419"/>
          </a:xfrm>
          <a:prstGeom prst="roundRect">
            <a:avLst>
              <a:gd name="adj" fmla="val 8594"/>
            </a:avLst>
          </a:prstGeom>
          <a:solidFill>
            <a:srgbClr val="FFFFFF">
              <a:shade val="85000"/>
              <a:alpha val="76000"/>
            </a:srgbClr>
          </a:solidFill>
          <a:ln>
            <a:noFill/>
          </a:ln>
          <a:effectLst>
            <a:outerShdw blurRad="25400" dist="50800" dir="5400000" sx="23000" sy="23000" algn="ctr" rotWithShape="0">
              <a:srgbClr val="000000"/>
            </a:outerShdw>
            <a:reflection blurRad="12700" stA="70000" endPos="28000" dist="5000" dir="5400000" sy="-100000" algn="bl" rotWithShape="0"/>
          </a:effectLst>
        </p:spPr>
      </p:pic>
      <p:sp>
        <p:nvSpPr>
          <p:cNvPr id="1881" name="Google Shape;1881;p40"/>
          <p:cNvSpPr txBox="1">
            <a:spLocks noGrp="1"/>
          </p:cNvSpPr>
          <p:nvPr>
            <p:ph type="ctrTitle"/>
          </p:nvPr>
        </p:nvSpPr>
        <p:spPr>
          <a:xfrm>
            <a:off x="1710975" y="1545450"/>
            <a:ext cx="2980500" cy="205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FIT BUDDY BUSINESS PLAN</a:t>
            </a:r>
            <a:endParaRPr dirty="0"/>
          </a:p>
        </p:txBody>
      </p:sp>
      <p:grpSp>
        <p:nvGrpSpPr>
          <p:cNvPr id="1883" name="Google Shape;1883;p40"/>
          <p:cNvGrpSpPr/>
          <p:nvPr/>
        </p:nvGrpSpPr>
        <p:grpSpPr>
          <a:xfrm>
            <a:off x="7680835" y="203543"/>
            <a:ext cx="1235880" cy="910330"/>
            <a:chOff x="7826678" y="316225"/>
            <a:chExt cx="1235880" cy="910330"/>
          </a:xfrm>
        </p:grpSpPr>
        <p:sp>
          <p:nvSpPr>
            <p:cNvPr id="1884" name="Google Shape;1884;p40"/>
            <p:cNvSpPr/>
            <p:nvPr/>
          </p:nvSpPr>
          <p:spPr>
            <a:xfrm>
              <a:off x="8509409" y="316225"/>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0"/>
            <p:cNvSpPr/>
            <p:nvPr/>
          </p:nvSpPr>
          <p:spPr>
            <a:xfrm>
              <a:off x="8680092" y="316225"/>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0"/>
            <p:cNvSpPr/>
            <p:nvPr/>
          </p:nvSpPr>
          <p:spPr>
            <a:xfrm>
              <a:off x="8850775" y="316225"/>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0"/>
            <p:cNvSpPr/>
            <p:nvPr/>
          </p:nvSpPr>
          <p:spPr>
            <a:xfrm>
              <a:off x="9021458" y="316225"/>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0"/>
            <p:cNvSpPr/>
            <p:nvPr/>
          </p:nvSpPr>
          <p:spPr>
            <a:xfrm>
              <a:off x="7826678" y="316225"/>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0"/>
            <p:cNvSpPr/>
            <p:nvPr/>
          </p:nvSpPr>
          <p:spPr>
            <a:xfrm>
              <a:off x="7997361" y="316225"/>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0"/>
            <p:cNvSpPr/>
            <p:nvPr/>
          </p:nvSpPr>
          <p:spPr>
            <a:xfrm>
              <a:off x="8168044" y="316225"/>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0"/>
            <p:cNvSpPr/>
            <p:nvPr/>
          </p:nvSpPr>
          <p:spPr>
            <a:xfrm>
              <a:off x="8338726" y="316225"/>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0"/>
            <p:cNvSpPr/>
            <p:nvPr/>
          </p:nvSpPr>
          <p:spPr>
            <a:xfrm>
              <a:off x="8509409" y="490071"/>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0"/>
            <p:cNvSpPr/>
            <p:nvPr/>
          </p:nvSpPr>
          <p:spPr>
            <a:xfrm>
              <a:off x="8680092" y="490071"/>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0"/>
            <p:cNvSpPr/>
            <p:nvPr/>
          </p:nvSpPr>
          <p:spPr>
            <a:xfrm>
              <a:off x="8850775" y="490071"/>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0"/>
            <p:cNvSpPr/>
            <p:nvPr/>
          </p:nvSpPr>
          <p:spPr>
            <a:xfrm>
              <a:off x="9021458" y="490071"/>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0"/>
            <p:cNvSpPr/>
            <p:nvPr/>
          </p:nvSpPr>
          <p:spPr>
            <a:xfrm>
              <a:off x="7826678" y="490071"/>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0"/>
            <p:cNvSpPr/>
            <p:nvPr/>
          </p:nvSpPr>
          <p:spPr>
            <a:xfrm>
              <a:off x="7997361" y="490071"/>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0"/>
            <p:cNvSpPr/>
            <p:nvPr/>
          </p:nvSpPr>
          <p:spPr>
            <a:xfrm>
              <a:off x="8168044" y="490071"/>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0"/>
            <p:cNvSpPr/>
            <p:nvPr/>
          </p:nvSpPr>
          <p:spPr>
            <a:xfrm>
              <a:off x="8338726" y="490071"/>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0"/>
            <p:cNvSpPr/>
            <p:nvPr/>
          </p:nvSpPr>
          <p:spPr>
            <a:xfrm>
              <a:off x="8509409" y="663917"/>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0"/>
            <p:cNvSpPr/>
            <p:nvPr/>
          </p:nvSpPr>
          <p:spPr>
            <a:xfrm>
              <a:off x="8680092" y="663917"/>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0"/>
            <p:cNvSpPr/>
            <p:nvPr/>
          </p:nvSpPr>
          <p:spPr>
            <a:xfrm>
              <a:off x="8850775" y="663917"/>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0"/>
            <p:cNvSpPr/>
            <p:nvPr/>
          </p:nvSpPr>
          <p:spPr>
            <a:xfrm>
              <a:off x="9021458" y="663917"/>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0"/>
            <p:cNvSpPr/>
            <p:nvPr/>
          </p:nvSpPr>
          <p:spPr>
            <a:xfrm>
              <a:off x="7826678" y="663917"/>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0"/>
            <p:cNvSpPr/>
            <p:nvPr/>
          </p:nvSpPr>
          <p:spPr>
            <a:xfrm>
              <a:off x="7997361" y="663917"/>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0"/>
            <p:cNvSpPr/>
            <p:nvPr/>
          </p:nvSpPr>
          <p:spPr>
            <a:xfrm>
              <a:off x="8168044" y="663917"/>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0"/>
            <p:cNvSpPr/>
            <p:nvPr/>
          </p:nvSpPr>
          <p:spPr>
            <a:xfrm>
              <a:off x="8338726" y="663917"/>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0"/>
            <p:cNvSpPr/>
            <p:nvPr/>
          </p:nvSpPr>
          <p:spPr>
            <a:xfrm>
              <a:off x="8509409" y="837763"/>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0"/>
            <p:cNvSpPr/>
            <p:nvPr/>
          </p:nvSpPr>
          <p:spPr>
            <a:xfrm>
              <a:off x="8680092" y="837763"/>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0"/>
            <p:cNvSpPr/>
            <p:nvPr/>
          </p:nvSpPr>
          <p:spPr>
            <a:xfrm>
              <a:off x="8850775" y="837763"/>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0"/>
            <p:cNvSpPr/>
            <p:nvPr/>
          </p:nvSpPr>
          <p:spPr>
            <a:xfrm>
              <a:off x="9021458" y="837763"/>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0"/>
            <p:cNvSpPr/>
            <p:nvPr/>
          </p:nvSpPr>
          <p:spPr>
            <a:xfrm>
              <a:off x="7826678" y="837763"/>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0"/>
            <p:cNvSpPr/>
            <p:nvPr/>
          </p:nvSpPr>
          <p:spPr>
            <a:xfrm>
              <a:off x="7997361" y="837763"/>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0"/>
            <p:cNvSpPr/>
            <p:nvPr/>
          </p:nvSpPr>
          <p:spPr>
            <a:xfrm>
              <a:off x="8168044" y="837763"/>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0"/>
            <p:cNvSpPr/>
            <p:nvPr/>
          </p:nvSpPr>
          <p:spPr>
            <a:xfrm>
              <a:off x="8338726" y="837763"/>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0"/>
            <p:cNvSpPr/>
            <p:nvPr/>
          </p:nvSpPr>
          <p:spPr>
            <a:xfrm>
              <a:off x="8509409" y="1011609"/>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0"/>
            <p:cNvSpPr/>
            <p:nvPr/>
          </p:nvSpPr>
          <p:spPr>
            <a:xfrm>
              <a:off x="8680092" y="1011609"/>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0"/>
            <p:cNvSpPr/>
            <p:nvPr/>
          </p:nvSpPr>
          <p:spPr>
            <a:xfrm>
              <a:off x="8850775" y="1011609"/>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0"/>
            <p:cNvSpPr/>
            <p:nvPr/>
          </p:nvSpPr>
          <p:spPr>
            <a:xfrm>
              <a:off x="9021458" y="1011609"/>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0"/>
            <p:cNvSpPr/>
            <p:nvPr/>
          </p:nvSpPr>
          <p:spPr>
            <a:xfrm>
              <a:off x="7826678" y="1011609"/>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0"/>
            <p:cNvSpPr/>
            <p:nvPr/>
          </p:nvSpPr>
          <p:spPr>
            <a:xfrm>
              <a:off x="7997361" y="1011609"/>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0"/>
            <p:cNvSpPr/>
            <p:nvPr/>
          </p:nvSpPr>
          <p:spPr>
            <a:xfrm>
              <a:off x="8168044" y="1011609"/>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0"/>
            <p:cNvSpPr/>
            <p:nvPr/>
          </p:nvSpPr>
          <p:spPr>
            <a:xfrm>
              <a:off x="8338726" y="1011609"/>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0"/>
            <p:cNvSpPr/>
            <p:nvPr/>
          </p:nvSpPr>
          <p:spPr>
            <a:xfrm>
              <a:off x="8509409" y="1185455"/>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0"/>
            <p:cNvSpPr/>
            <p:nvPr/>
          </p:nvSpPr>
          <p:spPr>
            <a:xfrm>
              <a:off x="8680092" y="1185455"/>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0"/>
            <p:cNvSpPr/>
            <p:nvPr/>
          </p:nvSpPr>
          <p:spPr>
            <a:xfrm>
              <a:off x="8850775" y="1185455"/>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0"/>
            <p:cNvSpPr/>
            <p:nvPr/>
          </p:nvSpPr>
          <p:spPr>
            <a:xfrm>
              <a:off x="9021458" y="1185455"/>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0"/>
            <p:cNvSpPr/>
            <p:nvPr/>
          </p:nvSpPr>
          <p:spPr>
            <a:xfrm>
              <a:off x="7826678" y="1185455"/>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0"/>
            <p:cNvSpPr/>
            <p:nvPr/>
          </p:nvSpPr>
          <p:spPr>
            <a:xfrm>
              <a:off x="7997361" y="1185455"/>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0"/>
            <p:cNvSpPr/>
            <p:nvPr/>
          </p:nvSpPr>
          <p:spPr>
            <a:xfrm>
              <a:off x="8168044" y="1185455"/>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0"/>
            <p:cNvSpPr/>
            <p:nvPr/>
          </p:nvSpPr>
          <p:spPr>
            <a:xfrm>
              <a:off x="8338726" y="1185455"/>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932" name="Google Shape;1932;p40"/>
          <p:cNvCxnSpPr/>
          <p:nvPr/>
        </p:nvCxnSpPr>
        <p:spPr>
          <a:xfrm>
            <a:off x="1358775" y="1539100"/>
            <a:ext cx="0" cy="2052600"/>
          </a:xfrm>
          <a:prstGeom prst="straightConnector1">
            <a:avLst/>
          </a:prstGeom>
          <a:noFill/>
          <a:ln w="19050" cap="flat" cmpd="sng">
            <a:solidFill>
              <a:schemeClr val="lt2"/>
            </a:solidFill>
            <a:prstDash val="solid"/>
            <a:round/>
            <a:headEnd type="none" w="med" len="med"/>
            <a:tailEnd type="none" w="med" len="med"/>
          </a:ln>
        </p:spPr>
      </p:cxnSp>
      <p:cxnSp>
        <p:nvCxnSpPr>
          <p:cNvPr id="1933" name="Google Shape;1933;p40"/>
          <p:cNvCxnSpPr/>
          <p:nvPr/>
        </p:nvCxnSpPr>
        <p:spPr>
          <a:xfrm>
            <a:off x="1249475" y="1539100"/>
            <a:ext cx="0" cy="2052600"/>
          </a:xfrm>
          <a:prstGeom prst="straightConnector1">
            <a:avLst/>
          </a:prstGeom>
          <a:noFill/>
          <a:ln w="19050" cap="flat" cmpd="sng">
            <a:solidFill>
              <a:schemeClr val="lt2"/>
            </a:solidFill>
            <a:prstDash val="solid"/>
            <a:round/>
            <a:headEnd type="none" w="med" len="med"/>
            <a:tailEnd type="none" w="med" len="med"/>
          </a:ln>
        </p:spPr>
      </p:cxnSp>
      <p:sp>
        <p:nvSpPr>
          <p:cNvPr id="1934" name="Google Shape;1934;p40"/>
          <p:cNvSpPr/>
          <p:nvPr/>
        </p:nvSpPr>
        <p:spPr>
          <a:xfrm rot="5400000">
            <a:off x="-589125" y="2140200"/>
            <a:ext cx="2041200" cy="86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Subtitle 2">
            <a:extLst>
              <a:ext uri="{FF2B5EF4-FFF2-40B4-BE49-F238E27FC236}">
                <a16:creationId xmlns:a16="http://schemas.microsoft.com/office/drawing/2014/main" id="{DB58175C-65BF-831F-0191-2E5723F56B83}"/>
              </a:ext>
            </a:extLst>
          </p:cNvPr>
          <p:cNvSpPr>
            <a:spLocks noGrp="1"/>
          </p:cNvSpPr>
          <p:nvPr/>
        </p:nvSpPr>
        <p:spPr>
          <a:xfrm>
            <a:off x="7318508" y="3290699"/>
            <a:ext cx="1748750" cy="1127720"/>
          </a:xfrm>
          <a:prstGeom prst="rect">
            <a:avLst/>
          </a:prstGeom>
        </p:spPr>
        <p:txBody>
          <a:bodyPr vert="horz" lIns="91440" tIns="45720" rIns="91440" bIns="45720" rtlCol="0" anchor="b">
            <a:normAutofit fontScale="92500" lnSpcReduction="1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2">
                    <a:lumMod val="60000"/>
                    <a:lumOff val="40000"/>
                  </a:schemeClr>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2">
                    <a:lumMod val="60000"/>
                    <a:lumOff val="40000"/>
                  </a:schemeClr>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2">
                    <a:lumMod val="60000"/>
                    <a:lumOff val="40000"/>
                  </a:schemeClr>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2">
                    <a:lumMod val="60000"/>
                    <a:lumOff val="40000"/>
                  </a:schemeClr>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2">
                    <a:lumMod val="60000"/>
                    <a:lumOff val="4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HK" sz="1400" b="1" i="0" dirty="0">
                <a:solidFill>
                  <a:schemeClr val="tx1"/>
                </a:solidFill>
                <a:effectLst/>
                <a:latin typeface="Abel" panose="02000506030000020004" pitchFamily="2" charset="0"/>
              </a:rPr>
              <a:t>Bajaj Sasha</a:t>
            </a:r>
            <a:br>
              <a:rPr lang="en-HK" sz="1400" b="1" dirty="0">
                <a:solidFill>
                  <a:schemeClr val="tx1"/>
                </a:solidFill>
                <a:latin typeface="Abel" panose="02000506030000020004" pitchFamily="2" charset="0"/>
              </a:rPr>
            </a:br>
            <a:r>
              <a:rPr lang="en-HK" sz="1400" b="1" i="0" dirty="0">
                <a:solidFill>
                  <a:schemeClr val="tx1"/>
                </a:solidFill>
                <a:effectLst/>
                <a:latin typeface="Abel" panose="02000506030000020004" pitchFamily="2" charset="0"/>
              </a:rPr>
              <a:t>Kim </a:t>
            </a:r>
            <a:r>
              <a:rPr lang="en-HK" sz="1400" b="1" i="0" dirty="0" err="1">
                <a:solidFill>
                  <a:schemeClr val="tx1"/>
                </a:solidFill>
                <a:effectLst/>
                <a:latin typeface="Abel" panose="02000506030000020004" pitchFamily="2" charset="0"/>
              </a:rPr>
              <a:t>Sihyun</a:t>
            </a:r>
            <a:br>
              <a:rPr lang="en-HK" sz="1400" b="1" dirty="0">
                <a:solidFill>
                  <a:schemeClr val="tx1"/>
                </a:solidFill>
                <a:latin typeface="Abel" panose="02000506030000020004" pitchFamily="2" charset="0"/>
              </a:rPr>
            </a:br>
            <a:r>
              <a:rPr lang="en-HK" sz="1400" b="1" i="0" dirty="0">
                <a:solidFill>
                  <a:schemeClr val="tx1"/>
                </a:solidFill>
                <a:effectLst/>
                <a:latin typeface="Abel" panose="02000506030000020004" pitchFamily="2" charset="0"/>
              </a:rPr>
              <a:t>Lui Kai Hong</a:t>
            </a:r>
            <a:br>
              <a:rPr lang="en-HK" sz="1400" b="1" dirty="0">
                <a:solidFill>
                  <a:schemeClr val="tx1"/>
                </a:solidFill>
                <a:latin typeface="Abel" panose="02000506030000020004" pitchFamily="2" charset="0"/>
              </a:rPr>
            </a:br>
            <a:r>
              <a:rPr lang="en-HK" sz="1400" b="1" i="0" dirty="0" err="1">
                <a:solidFill>
                  <a:schemeClr val="tx1"/>
                </a:solidFill>
                <a:effectLst/>
                <a:latin typeface="Abel" panose="02000506030000020004" pitchFamily="2" charset="0"/>
              </a:rPr>
              <a:t>Saha</a:t>
            </a:r>
            <a:r>
              <a:rPr lang="en-HK" sz="1400" b="1" i="0" dirty="0">
                <a:solidFill>
                  <a:schemeClr val="tx1"/>
                </a:solidFill>
                <a:effectLst/>
                <a:latin typeface="Abel" panose="02000506030000020004" pitchFamily="2" charset="0"/>
              </a:rPr>
              <a:t> </a:t>
            </a:r>
            <a:r>
              <a:rPr lang="en-HK" sz="1400" b="1" i="0" dirty="0" err="1">
                <a:solidFill>
                  <a:schemeClr val="tx1"/>
                </a:solidFill>
                <a:effectLst/>
                <a:latin typeface="Abel" panose="02000506030000020004" pitchFamily="2" charset="0"/>
              </a:rPr>
              <a:t>Sapnojit</a:t>
            </a:r>
            <a:br>
              <a:rPr lang="en-HK" sz="1400" b="1" dirty="0">
                <a:solidFill>
                  <a:schemeClr val="tx1"/>
                </a:solidFill>
                <a:latin typeface="Abel" panose="02000506030000020004" pitchFamily="2" charset="0"/>
              </a:rPr>
            </a:br>
            <a:r>
              <a:rPr lang="en-HK" sz="1400" b="1" i="0" dirty="0">
                <a:solidFill>
                  <a:schemeClr val="tx1"/>
                </a:solidFill>
                <a:effectLst/>
                <a:latin typeface="Abel" panose="02000506030000020004" pitchFamily="2" charset="0"/>
              </a:rPr>
              <a:t>Shifte Muhtasim Istiaq</a:t>
            </a:r>
            <a:endParaRPr lang="en-US" sz="1400" b="1" dirty="0">
              <a:solidFill>
                <a:schemeClr val="tx1"/>
              </a:solidFill>
              <a:latin typeface="Abel" panose="02000506030000020004"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70"/>
        <p:cNvGrpSpPr/>
        <p:nvPr/>
      </p:nvGrpSpPr>
      <p:grpSpPr>
        <a:xfrm>
          <a:off x="0" y="0"/>
          <a:ext cx="0" cy="0"/>
          <a:chOff x="0" y="0"/>
          <a:chExt cx="0" cy="0"/>
        </a:xfrm>
      </p:grpSpPr>
      <p:sp>
        <p:nvSpPr>
          <p:cNvPr id="2071" name="Google Shape;2071;p51"/>
          <p:cNvSpPr txBox="1">
            <a:spLocks noGrp="1"/>
          </p:cNvSpPr>
          <p:nvPr>
            <p:ph type="title" idx="2"/>
          </p:nvPr>
        </p:nvSpPr>
        <p:spPr>
          <a:xfrm>
            <a:off x="2189138" y="1537525"/>
            <a:ext cx="1531200" cy="148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072" name="Google Shape;2072;p51"/>
          <p:cNvSpPr txBox="1">
            <a:spLocks noGrp="1"/>
          </p:cNvSpPr>
          <p:nvPr>
            <p:ph type="title"/>
          </p:nvPr>
        </p:nvSpPr>
        <p:spPr>
          <a:xfrm>
            <a:off x="3185062" y="2280625"/>
            <a:ext cx="5958937" cy="85338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dirty="0"/>
              <a:t>PROTOTYPE</a:t>
            </a:r>
            <a:r>
              <a:rPr lang="en" sz="4600" dirty="0"/>
              <a:t> </a:t>
            </a:r>
            <a:r>
              <a:rPr lang="en" sz="4400" dirty="0"/>
              <a:t>DEMOSTRATION</a:t>
            </a:r>
            <a:endParaRPr sz="4600" dirty="0"/>
          </a:p>
        </p:txBody>
      </p:sp>
      <p:sp>
        <p:nvSpPr>
          <p:cNvPr id="2073" name="Google Shape;2073;p51"/>
          <p:cNvSpPr txBox="1">
            <a:spLocks noGrp="1"/>
          </p:cNvSpPr>
          <p:nvPr>
            <p:ph type="subTitle" idx="1"/>
          </p:nvPr>
        </p:nvSpPr>
        <p:spPr>
          <a:xfrm>
            <a:off x="3185062" y="3134013"/>
            <a:ext cx="4465063" cy="3837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GB" dirty="0"/>
              <a:t>Core Features, i.e. Searching for a PT</a:t>
            </a:r>
          </a:p>
        </p:txBody>
      </p:sp>
      <p:sp>
        <p:nvSpPr>
          <p:cNvPr id="2074" name="Google Shape;2074;p51"/>
          <p:cNvSpPr/>
          <p:nvPr/>
        </p:nvSpPr>
        <p:spPr>
          <a:xfrm rot="5400000">
            <a:off x="-589050" y="2140200"/>
            <a:ext cx="2041200" cy="86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3080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70"/>
        <p:cNvGrpSpPr/>
        <p:nvPr/>
      </p:nvGrpSpPr>
      <p:grpSpPr>
        <a:xfrm>
          <a:off x="0" y="0"/>
          <a:ext cx="0" cy="0"/>
          <a:chOff x="0" y="0"/>
          <a:chExt cx="0" cy="0"/>
        </a:xfrm>
      </p:grpSpPr>
      <p:sp>
        <p:nvSpPr>
          <p:cNvPr id="2071" name="Google Shape;2071;p51"/>
          <p:cNvSpPr txBox="1">
            <a:spLocks noGrp="1"/>
          </p:cNvSpPr>
          <p:nvPr>
            <p:ph type="title" idx="2"/>
          </p:nvPr>
        </p:nvSpPr>
        <p:spPr>
          <a:xfrm>
            <a:off x="2189138" y="1537525"/>
            <a:ext cx="1531200" cy="148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072" name="Google Shape;2072;p51"/>
          <p:cNvSpPr txBox="1">
            <a:spLocks noGrp="1"/>
          </p:cNvSpPr>
          <p:nvPr>
            <p:ph type="title"/>
          </p:nvPr>
        </p:nvSpPr>
        <p:spPr>
          <a:xfrm>
            <a:off x="3185063" y="2280625"/>
            <a:ext cx="4688346" cy="85338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a:t>REVENUE STRATEGY</a:t>
            </a:r>
            <a:endParaRPr sz="4800" dirty="0"/>
          </a:p>
        </p:txBody>
      </p:sp>
      <p:sp>
        <p:nvSpPr>
          <p:cNvPr id="2073" name="Google Shape;2073;p51"/>
          <p:cNvSpPr txBox="1">
            <a:spLocks noGrp="1"/>
          </p:cNvSpPr>
          <p:nvPr>
            <p:ph type="subTitle" idx="1"/>
          </p:nvPr>
        </p:nvSpPr>
        <p:spPr>
          <a:xfrm>
            <a:off x="3185062" y="3134013"/>
            <a:ext cx="4465063" cy="38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Transaction fee and App Advertising</a:t>
            </a:r>
          </a:p>
        </p:txBody>
      </p:sp>
      <p:sp>
        <p:nvSpPr>
          <p:cNvPr id="2074" name="Google Shape;2074;p51"/>
          <p:cNvSpPr/>
          <p:nvPr/>
        </p:nvSpPr>
        <p:spPr>
          <a:xfrm rot="5400000">
            <a:off x="-589050" y="2140200"/>
            <a:ext cx="2041200" cy="86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8235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44"/>
        <p:cNvGrpSpPr/>
        <p:nvPr/>
      </p:nvGrpSpPr>
      <p:grpSpPr>
        <a:xfrm>
          <a:off x="0" y="0"/>
          <a:ext cx="0" cy="0"/>
          <a:chOff x="0" y="0"/>
          <a:chExt cx="0" cy="0"/>
        </a:xfrm>
      </p:grpSpPr>
      <p:sp>
        <p:nvSpPr>
          <p:cNvPr id="9152" name="Google Shape;9152;p77"/>
          <p:cNvSpPr txBox="1">
            <a:spLocks noGrp="1"/>
          </p:cNvSpPr>
          <p:nvPr>
            <p:ph type="title"/>
          </p:nvPr>
        </p:nvSpPr>
        <p:spPr>
          <a:xfrm rot="-5400000">
            <a:off x="-1573000" y="2285450"/>
            <a:ext cx="4011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rPr>
              <a:t>Revenue Strategy</a:t>
            </a:r>
            <a:endParaRPr dirty="0"/>
          </a:p>
        </p:txBody>
      </p:sp>
      <p:sp>
        <p:nvSpPr>
          <p:cNvPr id="9164" name="Google Shape;9164;p77"/>
          <p:cNvSpPr/>
          <p:nvPr/>
        </p:nvSpPr>
        <p:spPr>
          <a:xfrm flipH="1">
            <a:off x="1285404" y="1548667"/>
            <a:ext cx="525300" cy="525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74" name="Google Shape;9174;p77"/>
          <p:cNvGrpSpPr/>
          <p:nvPr/>
        </p:nvGrpSpPr>
        <p:grpSpPr>
          <a:xfrm>
            <a:off x="1444263" y="1631519"/>
            <a:ext cx="207582" cy="359594"/>
            <a:chOff x="2656082" y="2287427"/>
            <a:chExt cx="207582" cy="359594"/>
          </a:xfrm>
        </p:grpSpPr>
        <p:sp>
          <p:nvSpPr>
            <p:cNvPr id="9175" name="Google Shape;9175;p77"/>
            <p:cNvSpPr/>
            <p:nvPr/>
          </p:nvSpPr>
          <p:spPr>
            <a:xfrm>
              <a:off x="2656082" y="2287427"/>
              <a:ext cx="207582" cy="359594"/>
            </a:xfrm>
            <a:custGeom>
              <a:avLst/>
              <a:gdLst/>
              <a:ahLst/>
              <a:cxnLst/>
              <a:rect l="l" t="t" r="r" b="b"/>
              <a:pathLst>
                <a:path w="6537" h="11324" extrusionOk="0">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77"/>
            <p:cNvSpPr/>
            <p:nvPr/>
          </p:nvSpPr>
          <p:spPr>
            <a:xfrm>
              <a:off x="2754395" y="2308608"/>
              <a:ext cx="31787" cy="10257"/>
            </a:xfrm>
            <a:custGeom>
              <a:avLst/>
              <a:gdLst/>
              <a:ahLst/>
              <a:cxnLst/>
              <a:rect l="l" t="t" r="r" b="b"/>
              <a:pathLst>
                <a:path w="1001" h="323" extrusionOk="0">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77"/>
            <p:cNvSpPr/>
            <p:nvPr/>
          </p:nvSpPr>
          <p:spPr>
            <a:xfrm>
              <a:off x="2743789" y="2594053"/>
              <a:ext cx="31406" cy="31056"/>
            </a:xfrm>
            <a:custGeom>
              <a:avLst/>
              <a:gdLst/>
              <a:ahLst/>
              <a:cxnLst/>
              <a:rect l="l" t="t" r="r" b="b"/>
              <a:pathLst>
                <a:path w="989" h="978" extrusionOk="0">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77"/>
            <p:cNvSpPr/>
            <p:nvPr/>
          </p:nvSpPr>
          <p:spPr>
            <a:xfrm>
              <a:off x="2733596" y="2308608"/>
              <a:ext cx="10225" cy="10257"/>
            </a:xfrm>
            <a:custGeom>
              <a:avLst/>
              <a:gdLst/>
              <a:ahLst/>
              <a:cxnLst/>
              <a:rect l="l" t="t" r="r" b="b"/>
              <a:pathLst>
                <a:path w="322" h="323" extrusionOk="0">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18477D2A-AE17-F2B7-64E4-9124957F41D5}"/>
              </a:ext>
            </a:extLst>
          </p:cNvPr>
          <p:cNvPicPr>
            <a:picLocks noChangeAspect="1"/>
          </p:cNvPicPr>
          <p:nvPr/>
        </p:nvPicPr>
        <p:blipFill>
          <a:blip r:embed="rId3"/>
          <a:stretch>
            <a:fillRect/>
          </a:stretch>
        </p:blipFill>
        <p:spPr>
          <a:xfrm>
            <a:off x="5485604" y="364274"/>
            <a:ext cx="2330473" cy="4414952"/>
          </a:xfrm>
          <a:prstGeom prst="rect">
            <a:avLst/>
          </a:prstGeom>
          <a:ln>
            <a:noFill/>
          </a:ln>
          <a:effectLst>
            <a:softEdge rad="112500"/>
          </a:effectLst>
        </p:spPr>
      </p:pic>
      <p:sp>
        <p:nvSpPr>
          <p:cNvPr id="4" name="Google Shape;2002;p45">
            <a:extLst>
              <a:ext uri="{FF2B5EF4-FFF2-40B4-BE49-F238E27FC236}">
                <a16:creationId xmlns:a16="http://schemas.microsoft.com/office/drawing/2014/main" id="{E8A3EE89-8D5D-60CC-A408-9D9CE90D8C37}"/>
              </a:ext>
            </a:extLst>
          </p:cNvPr>
          <p:cNvSpPr txBox="1">
            <a:spLocks/>
          </p:cNvSpPr>
          <p:nvPr/>
        </p:nvSpPr>
        <p:spPr>
          <a:xfrm>
            <a:off x="1285404" y="553850"/>
            <a:ext cx="5128005" cy="5910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2800"/>
              <a:buFont typeface="Anton"/>
              <a:buNone/>
              <a:defRPr sz="12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pPr algn="l">
              <a:lnSpc>
                <a:spcPct val="90000"/>
              </a:lnSpc>
            </a:pPr>
            <a:r>
              <a:rPr lang="en-HK" sz="2800"/>
              <a:t>Revenue Strategy</a:t>
            </a:r>
            <a:endParaRPr lang="en-HK" sz="2800" dirty="0"/>
          </a:p>
        </p:txBody>
      </p:sp>
      <p:sp>
        <p:nvSpPr>
          <p:cNvPr id="5" name="Google Shape;9157;p77">
            <a:extLst>
              <a:ext uri="{FF2B5EF4-FFF2-40B4-BE49-F238E27FC236}">
                <a16:creationId xmlns:a16="http://schemas.microsoft.com/office/drawing/2014/main" id="{06502226-7A79-4DB0-EF8F-E168FD81DE25}"/>
              </a:ext>
            </a:extLst>
          </p:cNvPr>
          <p:cNvSpPr txBox="1">
            <a:spLocks/>
          </p:cNvSpPr>
          <p:nvPr/>
        </p:nvSpPr>
        <p:spPr>
          <a:xfrm>
            <a:off x="1890197" y="1503594"/>
            <a:ext cx="2681803" cy="30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bel"/>
              <a:buChar char="●"/>
              <a:defRPr sz="1800" b="0" i="0" u="none" strike="noStrike" cap="none">
                <a:solidFill>
                  <a:schemeClr val="lt2"/>
                </a:solidFill>
                <a:latin typeface="Abel"/>
                <a:ea typeface="Abel"/>
                <a:cs typeface="Abel"/>
                <a:sym typeface="Abel"/>
              </a:defRPr>
            </a:lvl1pPr>
            <a:lvl2pPr marL="914400" marR="0" lvl="1" indent="-317500" algn="l" rtl="0">
              <a:lnSpc>
                <a:spcPct val="115000"/>
              </a:lnSpc>
              <a:spcBef>
                <a:spcPts val="1600"/>
              </a:spcBef>
              <a:spcAft>
                <a:spcPts val="0"/>
              </a:spcAft>
              <a:buClr>
                <a:schemeClr val="lt2"/>
              </a:buClr>
              <a:buSzPts val="1400"/>
              <a:buFont typeface="Abel"/>
              <a:buChar char="○"/>
              <a:defRPr sz="1400" b="0" i="0" u="none" strike="noStrike" cap="none">
                <a:solidFill>
                  <a:schemeClr val="lt2"/>
                </a:solidFill>
                <a:latin typeface="Abel"/>
                <a:ea typeface="Abel"/>
                <a:cs typeface="Abel"/>
                <a:sym typeface="Abel"/>
              </a:defRPr>
            </a:lvl2pPr>
            <a:lvl3pPr marL="1371600" marR="0" lvl="2" indent="-317500" algn="l" rtl="0">
              <a:lnSpc>
                <a:spcPct val="115000"/>
              </a:lnSpc>
              <a:spcBef>
                <a:spcPts val="1600"/>
              </a:spcBef>
              <a:spcAft>
                <a:spcPts val="0"/>
              </a:spcAft>
              <a:buClr>
                <a:schemeClr val="lt2"/>
              </a:buClr>
              <a:buSzPts val="1400"/>
              <a:buFont typeface="Abel"/>
              <a:buChar char="■"/>
              <a:defRPr sz="1400" b="0" i="0" u="none" strike="noStrike" cap="none">
                <a:solidFill>
                  <a:schemeClr val="lt2"/>
                </a:solidFill>
                <a:latin typeface="Abel"/>
                <a:ea typeface="Abel"/>
                <a:cs typeface="Abel"/>
                <a:sym typeface="Abel"/>
              </a:defRPr>
            </a:lvl3pPr>
            <a:lvl4pPr marL="1828800" marR="0" lvl="3" indent="-317500" algn="l" rtl="0">
              <a:lnSpc>
                <a:spcPct val="115000"/>
              </a:lnSpc>
              <a:spcBef>
                <a:spcPts val="1600"/>
              </a:spcBef>
              <a:spcAft>
                <a:spcPts val="0"/>
              </a:spcAft>
              <a:buClr>
                <a:schemeClr val="lt2"/>
              </a:buClr>
              <a:buSzPts val="1400"/>
              <a:buFont typeface="Abel"/>
              <a:buChar char="●"/>
              <a:defRPr sz="1400" b="0" i="0" u="none" strike="noStrike" cap="none">
                <a:solidFill>
                  <a:schemeClr val="lt2"/>
                </a:solidFill>
                <a:latin typeface="Abel"/>
                <a:ea typeface="Abel"/>
                <a:cs typeface="Abel"/>
                <a:sym typeface="Abel"/>
              </a:defRPr>
            </a:lvl4pPr>
            <a:lvl5pPr marL="2286000" marR="0" lvl="4" indent="-317500" algn="l" rtl="0">
              <a:lnSpc>
                <a:spcPct val="115000"/>
              </a:lnSpc>
              <a:spcBef>
                <a:spcPts val="1600"/>
              </a:spcBef>
              <a:spcAft>
                <a:spcPts val="0"/>
              </a:spcAft>
              <a:buClr>
                <a:schemeClr val="lt2"/>
              </a:buClr>
              <a:buSzPts val="1400"/>
              <a:buFont typeface="Abel"/>
              <a:buChar char="○"/>
              <a:defRPr sz="1400" b="0" i="0" u="none" strike="noStrike" cap="none">
                <a:solidFill>
                  <a:schemeClr val="lt2"/>
                </a:solidFill>
                <a:latin typeface="Abel"/>
                <a:ea typeface="Abel"/>
                <a:cs typeface="Abel"/>
                <a:sym typeface="Abel"/>
              </a:defRPr>
            </a:lvl5pPr>
            <a:lvl6pPr marL="2743200" marR="0" lvl="5" indent="-317500" algn="l" rtl="0">
              <a:lnSpc>
                <a:spcPct val="115000"/>
              </a:lnSpc>
              <a:spcBef>
                <a:spcPts val="1600"/>
              </a:spcBef>
              <a:spcAft>
                <a:spcPts val="0"/>
              </a:spcAft>
              <a:buClr>
                <a:schemeClr val="lt2"/>
              </a:buClr>
              <a:buSzPts val="1400"/>
              <a:buFont typeface="Abel"/>
              <a:buChar char="■"/>
              <a:defRPr sz="1400" b="0" i="0" u="none" strike="noStrike" cap="none">
                <a:solidFill>
                  <a:schemeClr val="lt2"/>
                </a:solidFill>
                <a:latin typeface="Abel"/>
                <a:ea typeface="Abel"/>
                <a:cs typeface="Abel"/>
                <a:sym typeface="Abel"/>
              </a:defRPr>
            </a:lvl6pPr>
            <a:lvl7pPr marL="3200400" marR="0" lvl="6" indent="-317500" algn="l" rtl="0">
              <a:lnSpc>
                <a:spcPct val="115000"/>
              </a:lnSpc>
              <a:spcBef>
                <a:spcPts val="1600"/>
              </a:spcBef>
              <a:spcAft>
                <a:spcPts val="0"/>
              </a:spcAft>
              <a:buClr>
                <a:schemeClr val="lt2"/>
              </a:buClr>
              <a:buSzPts val="1400"/>
              <a:buFont typeface="Abel"/>
              <a:buChar char="●"/>
              <a:defRPr sz="1400" b="0" i="0" u="none" strike="noStrike" cap="none">
                <a:solidFill>
                  <a:schemeClr val="lt2"/>
                </a:solidFill>
                <a:latin typeface="Abel"/>
                <a:ea typeface="Abel"/>
                <a:cs typeface="Abel"/>
                <a:sym typeface="Abel"/>
              </a:defRPr>
            </a:lvl7pPr>
            <a:lvl8pPr marL="3657600" marR="0" lvl="7" indent="-317500" algn="l" rtl="0">
              <a:lnSpc>
                <a:spcPct val="115000"/>
              </a:lnSpc>
              <a:spcBef>
                <a:spcPts val="1600"/>
              </a:spcBef>
              <a:spcAft>
                <a:spcPts val="0"/>
              </a:spcAft>
              <a:buClr>
                <a:schemeClr val="lt2"/>
              </a:buClr>
              <a:buSzPts val="1400"/>
              <a:buFont typeface="Abel"/>
              <a:buChar char="○"/>
              <a:defRPr sz="1400" b="0" i="0" u="none" strike="noStrike" cap="none">
                <a:solidFill>
                  <a:schemeClr val="lt2"/>
                </a:solidFill>
                <a:latin typeface="Abel"/>
                <a:ea typeface="Abel"/>
                <a:cs typeface="Abel"/>
                <a:sym typeface="Abel"/>
              </a:defRPr>
            </a:lvl8pPr>
            <a:lvl9pPr marL="4114800" marR="0" lvl="8" indent="-317500" algn="l" rtl="0">
              <a:lnSpc>
                <a:spcPct val="115000"/>
              </a:lnSpc>
              <a:spcBef>
                <a:spcPts val="1600"/>
              </a:spcBef>
              <a:spcAft>
                <a:spcPts val="1600"/>
              </a:spcAft>
              <a:buClr>
                <a:schemeClr val="lt2"/>
              </a:buClr>
              <a:buSzPts val="1400"/>
              <a:buFont typeface="Abel"/>
              <a:buChar char="■"/>
              <a:defRPr sz="1400" b="0" i="0" u="none" strike="noStrike" cap="none">
                <a:solidFill>
                  <a:schemeClr val="lt2"/>
                </a:solidFill>
                <a:latin typeface="Abel"/>
                <a:ea typeface="Abel"/>
                <a:cs typeface="Abel"/>
                <a:sym typeface="Abel"/>
              </a:defRPr>
            </a:lvl9pPr>
          </a:lstStyle>
          <a:p>
            <a:pPr marL="0" indent="0">
              <a:spcAft>
                <a:spcPts val="1600"/>
              </a:spcAft>
              <a:buFont typeface="Abel"/>
              <a:buNone/>
            </a:pPr>
            <a:r>
              <a:rPr lang="en-HK" sz="1600" dirty="0">
                <a:latin typeface="Anton"/>
                <a:ea typeface="Anton"/>
                <a:cs typeface="Anton"/>
                <a:sym typeface="Anton"/>
              </a:rPr>
              <a:t>Transaction / Commission Fee</a:t>
            </a:r>
          </a:p>
        </p:txBody>
      </p:sp>
      <p:sp>
        <p:nvSpPr>
          <p:cNvPr id="6" name="Google Shape;9153;p77">
            <a:extLst>
              <a:ext uri="{FF2B5EF4-FFF2-40B4-BE49-F238E27FC236}">
                <a16:creationId xmlns:a16="http://schemas.microsoft.com/office/drawing/2014/main" id="{15C1B72D-4AF8-F1AB-70E0-80CC2F9E1C40}"/>
              </a:ext>
            </a:extLst>
          </p:cNvPr>
          <p:cNvSpPr txBox="1">
            <a:spLocks/>
          </p:cNvSpPr>
          <p:nvPr/>
        </p:nvSpPr>
        <p:spPr>
          <a:xfrm>
            <a:off x="1901861" y="1846944"/>
            <a:ext cx="2596196" cy="55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bel"/>
              <a:buChar char="●"/>
              <a:defRPr sz="1800" b="0" i="0" u="none" strike="noStrike" cap="none">
                <a:solidFill>
                  <a:schemeClr val="lt2"/>
                </a:solidFill>
                <a:latin typeface="Abel"/>
                <a:ea typeface="Abel"/>
                <a:cs typeface="Abel"/>
                <a:sym typeface="Abel"/>
              </a:defRPr>
            </a:lvl1pPr>
            <a:lvl2pPr marL="914400" marR="0" lvl="1" indent="-317500" algn="l" rtl="0">
              <a:lnSpc>
                <a:spcPct val="115000"/>
              </a:lnSpc>
              <a:spcBef>
                <a:spcPts val="1600"/>
              </a:spcBef>
              <a:spcAft>
                <a:spcPts val="0"/>
              </a:spcAft>
              <a:buClr>
                <a:schemeClr val="lt2"/>
              </a:buClr>
              <a:buSzPts val="1400"/>
              <a:buFont typeface="Abel"/>
              <a:buChar char="○"/>
              <a:defRPr sz="1400" b="0" i="0" u="none" strike="noStrike" cap="none">
                <a:solidFill>
                  <a:schemeClr val="lt2"/>
                </a:solidFill>
                <a:latin typeface="Abel"/>
                <a:ea typeface="Abel"/>
                <a:cs typeface="Abel"/>
                <a:sym typeface="Abel"/>
              </a:defRPr>
            </a:lvl2pPr>
            <a:lvl3pPr marL="1371600" marR="0" lvl="2" indent="-317500" algn="l" rtl="0">
              <a:lnSpc>
                <a:spcPct val="115000"/>
              </a:lnSpc>
              <a:spcBef>
                <a:spcPts val="1600"/>
              </a:spcBef>
              <a:spcAft>
                <a:spcPts val="0"/>
              </a:spcAft>
              <a:buClr>
                <a:schemeClr val="lt2"/>
              </a:buClr>
              <a:buSzPts val="1400"/>
              <a:buFont typeface="Abel"/>
              <a:buChar char="■"/>
              <a:defRPr sz="1400" b="0" i="0" u="none" strike="noStrike" cap="none">
                <a:solidFill>
                  <a:schemeClr val="lt2"/>
                </a:solidFill>
                <a:latin typeface="Abel"/>
                <a:ea typeface="Abel"/>
                <a:cs typeface="Abel"/>
                <a:sym typeface="Abel"/>
              </a:defRPr>
            </a:lvl3pPr>
            <a:lvl4pPr marL="1828800" marR="0" lvl="3" indent="-317500" algn="l" rtl="0">
              <a:lnSpc>
                <a:spcPct val="115000"/>
              </a:lnSpc>
              <a:spcBef>
                <a:spcPts val="1600"/>
              </a:spcBef>
              <a:spcAft>
                <a:spcPts val="0"/>
              </a:spcAft>
              <a:buClr>
                <a:schemeClr val="lt2"/>
              </a:buClr>
              <a:buSzPts val="1400"/>
              <a:buFont typeface="Abel"/>
              <a:buChar char="●"/>
              <a:defRPr sz="1400" b="0" i="0" u="none" strike="noStrike" cap="none">
                <a:solidFill>
                  <a:schemeClr val="lt2"/>
                </a:solidFill>
                <a:latin typeface="Abel"/>
                <a:ea typeface="Abel"/>
                <a:cs typeface="Abel"/>
                <a:sym typeface="Abel"/>
              </a:defRPr>
            </a:lvl4pPr>
            <a:lvl5pPr marL="2286000" marR="0" lvl="4" indent="-317500" algn="l" rtl="0">
              <a:lnSpc>
                <a:spcPct val="115000"/>
              </a:lnSpc>
              <a:spcBef>
                <a:spcPts val="1600"/>
              </a:spcBef>
              <a:spcAft>
                <a:spcPts val="0"/>
              </a:spcAft>
              <a:buClr>
                <a:schemeClr val="lt2"/>
              </a:buClr>
              <a:buSzPts val="1400"/>
              <a:buFont typeface="Abel"/>
              <a:buChar char="○"/>
              <a:defRPr sz="1400" b="0" i="0" u="none" strike="noStrike" cap="none">
                <a:solidFill>
                  <a:schemeClr val="lt2"/>
                </a:solidFill>
                <a:latin typeface="Abel"/>
                <a:ea typeface="Abel"/>
                <a:cs typeface="Abel"/>
                <a:sym typeface="Abel"/>
              </a:defRPr>
            </a:lvl5pPr>
            <a:lvl6pPr marL="2743200" marR="0" lvl="5" indent="-317500" algn="l" rtl="0">
              <a:lnSpc>
                <a:spcPct val="115000"/>
              </a:lnSpc>
              <a:spcBef>
                <a:spcPts val="1600"/>
              </a:spcBef>
              <a:spcAft>
                <a:spcPts val="0"/>
              </a:spcAft>
              <a:buClr>
                <a:schemeClr val="lt2"/>
              </a:buClr>
              <a:buSzPts val="1400"/>
              <a:buFont typeface="Abel"/>
              <a:buChar char="■"/>
              <a:defRPr sz="1400" b="0" i="0" u="none" strike="noStrike" cap="none">
                <a:solidFill>
                  <a:schemeClr val="lt2"/>
                </a:solidFill>
                <a:latin typeface="Abel"/>
                <a:ea typeface="Abel"/>
                <a:cs typeface="Abel"/>
                <a:sym typeface="Abel"/>
              </a:defRPr>
            </a:lvl6pPr>
            <a:lvl7pPr marL="3200400" marR="0" lvl="6" indent="-317500" algn="l" rtl="0">
              <a:lnSpc>
                <a:spcPct val="115000"/>
              </a:lnSpc>
              <a:spcBef>
                <a:spcPts val="1600"/>
              </a:spcBef>
              <a:spcAft>
                <a:spcPts val="0"/>
              </a:spcAft>
              <a:buClr>
                <a:schemeClr val="lt2"/>
              </a:buClr>
              <a:buSzPts val="1400"/>
              <a:buFont typeface="Abel"/>
              <a:buChar char="●"/>
              <a:defRPr sz="1400" b="0" i="0" u="none" strike="noStrike" cap="none">
                <a:solidFill>
                  <a:schemeClr val="lt2"/>
                </a:solidFill>
                <a:latin typeface="Abel"/>
                <a:ea typeface="Abel"/>
                <a:cs typeface="Abel"/>
                <a:sym typeface="Abel"/>
              </a:defRPr>
            </a:lvl7pPr>
            <a:lvl8pPr marL="3657600" marR="0" lvl="7" indent="-317500" algn="l" rtl="0">
              <a:lnSpc>
                <a:spcPct val="115000"/>
              </a:lnSpc>
              <a:spcBef>
                <a:spcPts val="1600"/>
              </a:spcBef>
              <a:spcAft>
                <a:spcPts val="0"/>
              </a:spcAft>
              <a:buClr>
                <a:schemeClr val="lt2"/>
              </a:buClr>
              <a:buSzPts val="1400"/>
              <a:buFont typeface="Abel"/>
              <a:buChar char="○"/>
              <a:defRPr sz="1400" b="0" i="0" u="none" strike="noStrike" cap="none">
                <a:solidFill>
                  <a:schemeClr val="lt2"/>
                </a:solidFill>
                <a:latin typeface="Abel"/>
                <a:ea typeface="Abel"/>
                <a:cs typeface="Abel"/>
                <a:sym typeface="Abel"/>
              </a:defRPr>
            </a:lvl8pPr>
            <a:lvl9pPr marL="4114800" marR="0" lvl="8" indent="-317500" algn="l" rtl="0">
              <a:lnSpc>
                <a:spcPct val="115000"/>
              </a:lnSpc>
              <a:spcBef>
                <a:spcPts val="1600"/>
              </a:spcBef>
              <a:spcAft>
                <a:spcPts val="1600"/>
              </a:spcAft>
              <a:buClr>
                <a:schemeClr val="lt2"/>
              </a:buClr>
              <a:buSzPts val="1400"/>
              <a:buFont typeface="Abel"/>
              <a:buChar char="■"/>
              <a:defRPr sz="1400" b="0" i="0" u="none" strike="noStrike" cap="none">
                <a:solidFill>
                  <a:schemeClr val="lt2"/>
                </a:solidFill>
                <a:latin typeface="Abel"/>
                <a:ea typeface="Abel"/>
                <a:cs typeface="Abel"/>
                <a:sym typeface="Abel"/>
              </a:defRPr>
            </a:lvl9pPr>
          </a:lstStyle>
          <a:p>
            <a:pPr marL="0" indent="0">
              <a:lnSpc>
                <a:spcPct val="100000"/>
              </a:lnSpc>
              <a:buFont typeface="Abel"/>
              <a:buNone/>
            </a:pPr>
            <a:r>
              <a:rPr lang="en-GB" sz="1200" dirty="0">
                <a:solidFill>
                  <a:srgbClr val="F1F2F2"/>
                </a:solidFill>
                <a:latin typeface="Abel" panose="02000506030000020004" pitchFamily="2" charset="0"/>
              </a:rPr>
              <a:t>E</a:t>
            </a:r>
            <a:r>
              <a:rPr lang="en-GB" sz="1200" b="0" i="0" dirty="0">
                <a:solidFill>
                  <a:srgbClr val="F1F2F2"/>
                </a:solidFill>
                <a:effectLst/>
                <a:latin typeface="Abel" panose="02000506030000020004" pitchFamily="2" charset="0"/>
              </a:rPr>
              <a:t>arn revenue through commissions or transaction fees on bookings, e.g. 5% of the booking subtotal</a:t>
            </a:r>
            <a:endParaRPr lang="en-GB" sz="1200" dirty="0">
              <a:latin typeface="Abel" panose="02000506030000020004" pitchFamily="2" charset="0"/>
            </a:endParaRPr>
          </a:p>
        </p:txBody>
      </p:sp>
      <p:sp>
        <p:nvSpPr>
          <p:cNvPr id="8" name="Google Shape;9153;p77">
            <a:extLst>
              <a:ext uri="{FF2B5EF4-FFF2-40B4-BE49-F238E27FC236}">
                <a16:creationId xmlns:a16="http://schemas.microsoft.com/office/drawing/2014/main" id="{5DEDD9C0-A3BB-B50A-0623-2EAA804F7D0C}"/>
              </a:ext>
            </a:extLst>
          </p:cNvPr>
          <p:cNvSpPr txBox="1">
            <a:spLocks/>
          </p:cNvSpPr>
          <p:nvPr/>
        </p:nvSpPr>
        <p:spPr>
          <a:xfrm>
            <a:off x="3652057" y="3052964"/>
            <a:ext cx="1692000" cy="55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bel"/>
              <a:buChar char="●"/>
              <a:defRPr sz="1800" b="0" i="0" u="none" strike="noStrike" cap="none">
                <a:solidFill>
                  <a:schemeClr val="lt2"/>
                </a:solidFill>
                <a:latin typeface="Abel"/>
                <a:ea typeface="Abel"/>
                <a:cs typeface="Abel"/>
                <a:sym typeface="Abel"/>
              </a:defRPr>
            </a:lvl1pPr>
            <a:lvl2pPr marL="914400" marR="0" lvl="1" indent="-317500" algn="l" rtl="0">
              <a:lnSpc>
                <a:spcPct val="115000"/>
              </a:lnSpc>
              <a:spcBef>
                <a:spcPts val="1600"/>
              </a:spcBef>
              <a:spcAft>
                <a:spcPts val="0"/>
              </a:spcAft>
              <a:buClr>
                <a:schemeClr val="lt2"/>
              </a:buClr>
              <a:buSzPts val="1400"/>
              <a:buFont typeface="Abel"/>
              <a:buChar char="○"/>
              <a:defRPr sz="1400" b="0" i="0" u="none" strike="noStrike" cap="none">
                <a:solidFill>
                  <a:schemeClr val="lt2"/>
                </a:solidFill>
                <a:latin typeface="Abel"/>
                <a:ea typeface="Abel"/>
                <a:cs typeface="Abel"/>
                <a:sym typeface="Abel"/>
              </a:defRPr>
            </a:lvl2pPr>
            <a:lvl3pPr marL="1371600" marR="0" lvl="2" indent="-317500" algn="l" rtl="0">
              <a:lnSpc>
                <a:spcPct val="115000"/>
              </a:lnSpc>
              <a:spcBef>
                <a:spcPts val="1600"/>
              </a:spcBef>
              <a:spcAft>
                <a:spcPts val="0"/>
              </a:spcAft>
              <a:buClr>
                <a:schemeClr val="lt2"/>
              </a:buClr>
              <a:buSzPts val="1400"/>
              <a:buFont typeface="Abel"/>
              <a:buChar char="■"/>
              <a:defRPr sz="1400" b="0" i="0" u="none" strike="noStrike" cap="none">
                <a:solidFill>
                  <a:schemeClr val="lt2"/>
                </a:solidFill>
                <a:latin typeface="Abel"/>
                <a:ea typeface="Abel"/>
                <a:cs typeface="Abel"/>
                <a:sym typeface="Abel"/>
              </a:defRPr>
            </a:lvl3pPr>
            <a:lvl4pPr marL="1828800" marR="0" lvl="3" indent="-317500" algn="l" rtl="0">
              <a:lnSpc>
                <a:spcPct val="115000"/>
              </a:lnSpc>
              <a:spcBef>
                <a:spcPts val="1600"/>
              </a:spcBef>
              <a:spcAft>
                <a:spcPts val="0"/>
              </a:spcAft>
              <a:buClr>
                <a:schemeClr val="lt2"/>
              </a:buClr>
              <a:buSzPts val="1400"/>
              <a:buFont typeface="Abel"/>
              <a:buChar char="●"/>
              <a:defRPr sz="1400" b="0" i="0" u="none" strike="noStrike" cap="none">
                <a:solidFill>
                  <a:schemeClr val="lt2"/>
                </a:solidFill>
                <a:latin typeface="Abel"/>
                <a:ea typeface="Abel"/>
                <a:cs typeface="Abel"/>
                <a:sym typeface="Abel"/>
              </a:defRPr>
            </a:lvl4pPr>
            <a:lvl5pPr marL="2286000" marR="0" lvl="4" indent="-317500" algn="l" rtl="0">
              <a:lnSpc>
                <a:spcPct val="115000"/>
              </a:lnSpc>
              <a:spcBef>
                <a:spcPts val="1600"/>
              </a:spcBef>
              <a:spcAft>
                <a:spcPts val="0"/>
              </a:spcAft>
              <a:buClr>
                <a:schemeClr val="lt2"/>
              </a:buClr>
              <a:buSzPts val="1400"/>
              <a:buFont typeface="Abel"/>
              <a:buChar char="○"/>
              <a:defRPr sz="1400" b="0" i="0" u="none" strike="noStrike" cap="none">
                <a:solidFill>
                  <a:schemeClr val="lt2"/>
                </a:solidFill>
                <a:latin typeface="Abel"/>
                <a:ea typeface="Abel"/>
                <a:cs typeface="Abel"/>
                <a:sym typeface="Abel"/>
              </a:defRPr>
            </a:lvl5pPr>
            <a:lvl6pPr marL="2743200" marR="0" lvl="5" indent="-317500" algn="l" rtl="0">
              <a:lnSpc>
                <a:spcPct val="115000"/>
              </a:lnSpc>
              <a:spcBef>
                <a:spcPts val="1600"/>
              </a:spcBef>
              <a:spcAft>
                <a:spcPts val="0"/>
              </a:spcAft>
              <a:buClr>
                <a:schemeClr val="lt2"/>
              </a:buClr>
              <a:buSzPts val="1400"/>
              <a:buFont typeface="Abel"/>
              <a:buChar char="■"/>
              <a:defRPr sz="1400" b="0" i="0" u="none" strike="noStrike" cap="none">
                <a:solidFill>
                  <a:schemeClr val="lt2"/>
                </a:solidFill>
                <a:latin typeface="Abel"/>
                <a:ea typeface="Abel"/>
                <a:cs typeface="Abel"/>
                <a:sym typeface="Abel"/>
              </a:defRPr>
            </a:lvl6pPr>
            <a:lvl7pPr marL="3200400" marR="0" lvl="6" indent="-317500" algn="l" rtl="0">
              <a:lnSpc>
                <a:spcPct val="115000"/>
              </a:lnSpc>
              <a:spcBef>
                <a:spcPts val="1600"/>
              </a:spcBef>
              <a:spcAft>
                <a:spcPts val="0"/>
              </a:spcAft>
              <a:buClr>
                <a:schemeClr val="lt2"/>
              </a:buClr>
              <a:buSzPts val="1400"/>
              <a:buFont typeface="Abel"/>
              <a:buChar char="●"/>
              <a:defRPr sz="1400" b="0" i="0" u="none" strike="noStrike" cap="none">
                <a:solidFill>
                  <a:schemeClr val="lt2"/>
                </a:solidFill>
                <a:latin typeface="Abel"/>
                <a:ea typeface="Abel"/>
                <a:cs typeface="Abel"/>
                <a:sym typeface="Abel"/>
              </a:defRPr>
            </a:lvl7pPr>
            <a:lvl8pPr marL="3657600" marR="0" lvl="7" indent="-317500" algn="l" rtl="0">
              <a:lnSpc>
                <a:spcPct val="115000"/>
              </a:lnSpc>
              <a:spcBef>
                <a:spcPts val="1600"/>
              </a:spcBef>
              <a:spcAft>
                <a:spcPts val="0"/>
              </a:spcAft>
              <a:buClr>
                <a:schemeClr val="lt2"/>
              </a:buClr>
              <a:buSzPts val="1400"/>
              <a:buFont typeface="Abel"/>
              <a:buChar char="○"/>
              <a:defRPr sz="1400" b="0" i="0" u="none" strike="noStrike" cap="none">
                <a:solidFill>
                  <a:schemeClr val="lt2"/>
                </a:solidFill>
                <a:latin typeface="Abel"/>
                <a:ea typeface="Abel"/>
                <a:cs typeface="Abel"/>
                <a:sym typeface="Abel"/>
              </a:defRPr>
            </a:lvl8pPr>
            <a:lvl9pPr marL="4114800" marR="0" lvl="8" indent="-317500" algn="l" rtl="0">
              <a:lnSpc>
                <a:spcPct val="115000"/>
              </a:lnSpc>
              <a:spcBef>
                <a:spcPts val="1600"/>
              </a:spcBef>
              <a:spcAft>
                <a:spcPts val="1600"/>
              </a:spcAft>
              <a:buClr>
                <a:schemeClr val="lt2"/>
              </a:buClr>
              <a:buSzPts val="1400"/>
              <a:buFont typeface="Abel"/>
              <a:buChar char="■"/>
              <a:defRPr sz="1400" b="0" i="0" u="none" strike="noStrike" cap="none">
                <a:solidFill>
                  <a:schemeClr val="lt2"/>
                </a:solidFill>
                <a:latin typeface="Abel"/>
                <a:ea typeface="Abel"/>
                <a:cs typeface="Abel"/>
                <a:sym typeface="Abel"/>
              </a:defRPr>
            </a:lvl9pPr>
          </a:lstStyle>
          <a:p>
            <a:pPr marL="0" indent="0">
              <a:lnSpc>
                <a:spcPct val="100000"/>
              </a:lnSpc>
              <a:buFont typeface="Abel"/>
              <a:buNone/>
            </a:pPr>
            <a:r>
              <a:rPr lang="zh-TW" sz="1200" b="0" i="0" u="none" strike="noStrike" dirty="0">
                <a:solidFill>
                  <a:schemeClr val="accent4"/>
                </a:solidFill>
                <a:effectLst/>
                <a:latin typeface="Abel" panose="02000506030000020004" pitchFamily="2" charset="0"/>
                <a:ea typeface="Avenir Next LT Pro" panose="020B0504020202020204" pitchFamily="34" charset="0"/>
              </a:rPr>
              <a:t>Offer advertising oppotunities to relevant brands and businesses</a:t>
            </a:r>
            <a:r>
              <a:rPr lang="en-GB" altLang="zh-TW" sz="1200" b="0" i="0" u="none" strike="noStrike" dirty="0">
                <a:solidFill>
                  <a:schemeClr val="accent4"/>
                </a:solidFill>
                <a:effectLst/>
                <a:latin typeface="Abel" panose="02000506030000020004" pitchFamily="2" charset="0"/>
                <a:ea typeface="Avenir Next LT Pro" panose="020B0504020202020204" pitchFamily="34" charset="0"/>
              </a:rPr>
              <a:t>, </a:t>
            </a:r>
            <a:r>
              <a:rPr lang="zh-TW" sz="1200" b="0" i="0" u="none" strike="noStrike" dirty="0">
                <a:solidFill>
                  <a:schemeClr val="accent4"/>
                </a:solidFill>
                <a:effectLst/>
                <a:latin typeface="Abel" panose="02000506030000020004" pitchFamily="2" charset="0"/>
                <a:ea typeface="Avenir Next LT Pro" panose="020B0504020202020204" pitchFamily="34" charset="0"/>
              </a:rPr>
              <a:t>e.g. sportswear brand</a:t>
            </a:r>
            <a:r>
              <a:rPr lang="en-GB" altLang="zh-TW" sz="1200" b="0" i="0" u="none" strike="noStrike" dirty="0">
                <a:solidFill>
                  <a:schemeClr val="accent4"/>
                </a:solidFill>
                <a:effectLst/>
                <a:latin typeface="Abel" panose="02000506030000020004" pitchFamily="2" charset="0"/>
                <a:ea typeface="Avenir Next LT Pro" panose="020B0504020202020204" pitchFamily="34" charset="0"/>
              </a:rPr>
              <a:t> </a:t>
            </a:r>
            <a:r>
              <a:rPr lang="zh-TW" sz="1200" b="0" i="0" u="none" strike="noStrike" dirty="0">
                <a:solidFill>
                  <a:schemeClr val="accent4"/>
                </a:solidFill>
                <a:effectLst/>
                <a:latin typeface="Abel" panose="02000506030000020004" pitchFamily="2" charset="0"/>
                <a:ea typeface="Avenir Next LT Pro" panose="020B0504020202020204" pitchFamily="34" charset="0"/>
              </a:rPr>
              <a:t>to reach our user base</a:t>
            </a:r>
            <a:endParaRPr lang="en-GB" sz="1000" dirty="0">
              <a:solidFill>
                <a:schemeClr val="accent4"/>
              </a:solidFill>
              <a:latin typeface="Abel" panose="02000506030000020004" pitchFamily="2" charset="0"/>
            </a:endParaRPr>
          </a:p>
        </p:txBody>
      </p:sp>
      <p:sp>
        <p:nvSpPr>
          <p:cNvPr id="9" name="Google Shape;9158;p77">
            <a:extLst>
              <a:ext uri="{FF2B5EF4-FFF2-40B4-BE49-F238E27FC236}">
                <a16:creationId xmlns:a16="http://schemas.microsoft.com/office/drawing/2014/main" id="{958D79C6-E273-4A4B-C203-161C8A0B8B30}"/>
              </a:ext>
            </a:extLst>
          </p:cNvPr>
          <p:cNvSpPr/>
          <p:nvPr/>
        </p:nvSpPr>
        <p:spPr>
          <a:xfrm>
            <a:off x="1265845" y="2750355"/>
            <a:ext cx="525300" cy="525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9165;p77">
            <a:extLst>
              <a:ext uri="{FF2B5EF4-FFF2-40B4-BE49-F238E27FC236}">
                <a16:creationId xmlns:a16="http://schemas.microsoft.com/office/drawing/2014/main" id="{5FFB18D0-6B6C-ABF2-4C4F-1A02CD696B77}"/>
              </a:ext>
            </a:extLst>
          </p:cNvPr>
          <p:cNvGrpSpPr/>
          <p:nvPr/>
        </p:nvGrpSpPr>
        <p:grpSpPr>
          <a:xfrm>
            <a:off x="1394426" y="2858753"/>
            <a:ext cx="261145" cy="308504"/>
            <a:chOff x="6707084" y="3387403"/>
            <a:chExt cx="261145" cy="308504"/>
          </a:xfrm>
        </p:grpSpPr>
        <p:sp>
          <p:nvSpPr>
            <p:cNvPr id="12" name="Google Shape;9166;p77">
              <a:extLst>
                <a:ext uri="{FF2B5EF4-FFF2-40B4-BE49-F238E27FC236}">
                  <a16:creationId xmlns:a16="http://schemas.microsoft.com/office/drawing/2014/main" id="{3B2EA27F-7D64-F820-4CE3-BE775611F68B}"/>
                </a:ext>
              </a:extLst>
            </p:cNvPr>
            <p:cNvSpPr/>
            <p:nvPr/>
          </p:nvSpPr>
          <p:spPr>
            <a:xfrm>
              <a:off x="6726053" y="3542403"/>
              <a:ext cx="68238" cy="153504"/>
            </a:xfrm>
            <a:custGeom>
              <a:avLst/>
              <a:gdLst/>
              <a:ahLst/>
              <a:cxnLst/>
              <a:rect l="l" t="t" r="r" b="b"/>
              <a:pathLst>
                <a:path w="2144" h="4823" extrusionOk="0">
                  <a:moveTo>
                    <a:pt x="1203" y="286"/>
                  </a:moveTo>
                  <a:cubicBezTo>
                    <a:pt x="1381" y="286"/>
                    <a:pt x="1524" y="417"/>
                    <a:pt x="1524" y="596"/>
                  </a:cubicBezTo>
                  <a:lnTo>
                    <a:pt x="1524" y="893"/>
                  </a:lnTo>
                  <a:cubicBezTo>
                    <a:pt x="1524" y="1143"/>
                    <a:pt x="1310" y="1358"/>
                    <a:pt x="1060" y="1358"/>
                  </a:cubicBezTo>
                  <a:cubicBezTo>
                    <a:pt x="810" y="1358"/>
                    <a:pt x="596" y="1143"/>
                    <a:pt x="596" y="893"/>
                  </a:cubicBezTo>
                  <a:lnTo>
                    <a:pt x="596" y="596"/>
                  </a:lnTo>
                  <a:cubicBezTo>
                    <a:pt x="596" y="417"/>
                    <a:pt x="726" y="286"/>
                    <a:pt x="905" y="286"/>
                  </a:cubicBezTo>
                  <a:close/>
                  <a:moveTo>
                    <a:pt x="1227" y="1643"/>
                  </a:moveTo>
                  <a:lnTo>
                    <a:pt x="1227" y="1715"/>
                  </a:lnTo>
                  <a:cubicBezTo>
                    <a:pt x="1227" y="1774"/>
                    <a:pt x="1238" y="1822"/>
                    <a:pt x="1262" y="1858"/>
                  </a:cubicBezTo>
                  <a:lnTo>
                    <a:pt x="1060" y="2036"/>
                  </a:lnTo>
                  <a:lnTo>
                    <a:pt x="846" y="1846"/>
                  </a:lnTo>
                  <a:cubicBezTo>
                    <a:pt x="881" y="1798"/>
                    <a:pt x="893" y="1762"/>
                    <a:pt x="893" y="1703"/>
                  </a:cubicBezTo>
                  <a:lnTo>
                    <a:pt x="893" y="1643"/>
                  </a:lnTo>
                  <a:close/>
                  <a:moveTo>
                    <a:pt x="1060" y="2036"/>
                  </a:moveTo>
                  <a:cubicBezTo>
                    <a:pt x="1060" y="2048"/>
                    <a:pt x="1057" y="2054"/>
                    <a:pt x="1055" y="2054"/>
                  </a:cubicBezTo>
                  <a:cubicBezTo>
                    <a:pt x="1054" y="2054"/>
                    <a:pt x="1054" y="2048"/>
                    <a:pt x="1060" y="2036"/>
                  </a:cubicBezTo>
                  <a:close/>
                  <a:moveTo>
                    <a:pt x="905" y="0"/>
                  </a:moveTo>
                  <a:cubicBezTo>
                    <a:pt x="584" y="0"/>
                    <a:pt x="310" y="274"/>
                    <a:pt x="310" y="596"/>
                  </a:cubicBezTo>
                  <a:lnTo>
                    <a:pt x="310" y="893"/>
                  </a:lnTo>
                  <a:cubicBezTo>
                    <a:pt x="310" y="1143"/>
                    <a:pt x="429" y="1358"/>
                    <a:pt x="607" y="1489"/>
                  </a:cubicBezTo>
                  <a:lnTo>
                    <a:pt x="607" y="1703"/>
                  </a:lnTo>
                  <a:lnTo>
                    <a:pt x="607" y="1715"/>
                  </a:lnTo>
                  <a:lnTo>
                    <a:pt x="250" y="1893"/>
                  </a:lnTo>
                  <a:cubicBezTo>
                    <a:pt x="107" y="1965"/>
                    <a:pt x="0" y="2120"/>
                    <a:pt x="0" y="2298"/>
                  </a:cubicBezTo>
                  <a:lnTo>
                    <a:pt x="0" y="3632"/>
                  </a:lnTo>
                  <a:cubicBezTo>
                    <a:pt x="0" y="3751"/>
                    <a:pt x="36" y="3870"/>
                    <a:pt x="107" y="3965"/>
                  </a:cubicBezTo>
                  <a:lnTo>
                    <a:pt x="250" y="4179"/>
                  </a:lnTo>
                  <a:cubicBezTo>
                    <a:pt x="286" y="4227"/>
                    <a:pt x="310" y="4298"/>
                    <a:pt x="310" y="4358"/>
                  </a:cubicBezTo>
                  <a:lnTo>
                    <a:pt x="310" y="4679"/>
                  </a:lnTo>
                  <a:cubicBezTo>
                    <a:pt x="310" y="4751"/>
                    <a:pt x="369" y="4822"/>
                    <a:pt x="465" y="4822"/>
                  </a:cubicBezTo>
                  <a:cubicBezTo>
                    <a:pt x="536" y="4822"/>
                    <a:pt x="607" y="4763"/>
                    <a:pt x="607" y="4679"/>
                  </a:cubicBezTo>
                  <a:lnTo>
                    <a:pt x="607" y="4358"/>
                  </a:lnTo>
                  <a:cubicBezTo>
                    <a:pt x="607" y="4239"/>
                    <a:pt x="584" y="4120"/>
                    <a:pt x="512" y="4036"/>
                  </a:cubicBezTo>
                  <a:lnTo>
                    <a:pt x="357" y="3810"/>
                  </a:lnTo>
                  <a:cubicBezTo>
                    <a:pt x="334" y="3763"/>
                    <a:pt x="298" y="3691"/>
                    <a:pt x="298" y="3632"/>
                  </a:cubicBezTo>
                  <a:lnTo>
                    <a:pt x="298" y="2298"/>
                  </a:lnTo>
                  <a:cubicBezTo>
                    <a:pt x="298" y="2239"/>
                    <a:pt x="334" y="2179"/>
                    <a:pt x="381" y="2143"/>
                  </a:cubicBezTo>
                  <a:lnTo>
                    <a:pt x="643" y="2024"/>
                  </a:lnTo>
                  <a:lnTo>
                    <a:pt x="857" y="2251"/>
                  </a:lnTo>
                  <a:cubicBezTo>
                    <a:pt x="929" y="2310"/>
                    <a:pt x="1000" y="2334"/>
                    <a:pt x="1072" y="2334"/>
                  </a:cubicBezTo>
                  <a:cubicBezTo>
                    <a:pt x="1143" y="2334"/>
                    <a:pt x="1227" y="2310"/>
                    <a:pt x="1286" y="2251"/>
                  </a:cubicBezTo>
                  <a:lnTo>
                    <a:pt x="1500" y="2024"/>
                  </a:lnTo>
                  <a:lnTo>
                    <a:pt x="1762" y="2143"/>
                  </a:lnTo>
                  <a:cubicBezTo>
                    <a:pt x="1822" y="2179"/>
                    <a:pt x="1846" y="2239"/>
                    <a:pt x="1846" y="2298"/>
                  </a:cubicBezTo>
                  <a:lnTo>
                    <a:pt x="1846" y="3632"/>
                  </a:lnTo>
                  <a:cubicBezTo>
                    <a:pt x="1846" y="3691"/>
                    <a:pt x="1834" y="3751"/>
                    <a:pt x="1786" y="3810"/>
                  </a:cubicBezTo>
                  <a:lnTo>
                    <a:pt x="1643" y="4036"/>
                  </a:lnTo>
                  <a:cubicBezTo>
                    <a:pt x="1572" y="4144"/>
                    <a:pt x="1536" y="4239"/>
                    <a:pt x="1536" y="4358"/>
                  </a:cubicBezTo>
                  <a:lnTo>
                    <a:pt x="1536" y="4679"/>
                  </a:lnTo>
                  <a:cubicBezTo>
                    <a:pt x="1536" y="4751"/>
                    <a:pt x="1596" y="4822"/>
                    <a:pt x="1679" y="4822"/>
                  </a:cubicBezTo>
                  <a:cubicBezTo>
                    <a:pt x="1750" y="4822"/>
                    <a:pt x="1834" y="4763"/>
                    <a:pt x="1834" y="4679"/>
                  </a:cubicBezTo>
                  <a:lnTo>
                    <a:pt x="1834" y="4358"/>
                  </a:lnTo>
                  <a:cubicBezTo>
                    <a:pt x="1834" y="4298"/>
                    <a:pt x="1846" y="4239"/>
                    <a:pt x="1893" y="4179"/>
                  </a:cubicBezTo>
                  <a:lnTo>
                    <a:pt x="2036" y="3965"/>
                  </a:lnTo>
                  <a:cubicBezTo>
                    <a:pt x="2096" y="3858"/>
                    <a:pt x="2143" y="3751"/>
                    <a:pt x="2143" y="3632"/>
                  </a:cubicBezTo>
                  <a:lnTo>
                    <a:pt x="2143" y="2298"/>
                  </a:lnTo>
                  <a:cubicBezTo>
                    <a:pt x="2096" y="2120"/>
                    <a:pt x="2012" y="1965"/>
                    <a:pt x="1858" y="1893"/>
                  </a:cubicBezTo>
                  <a:lnTo>
                    <a:pt x="1500" y="1715"/>
                  </a:lnTo>
                  <a:lnTo>
                    <a:pt x="1500" y="1703"/>
                  </a:lnTo>
                  <a:lnTo>
                    <a:pt x="1500" y="1489"/>
                  </a:lnTo>
                  <a:cubicBezTo>
                    <a:pt x="1679" y="1358"/>
                    <a:pt x="1798" y="1131"/>
                    <a:pt x="1798" y="893"/>
                  </a:cubicBezTo>
                  <a:lnTo>
                    <a:pt x="1798" y="596"/>
                  </a:lnTo>
                  <a:cubicBezTo>
                    <a:pt x="1798" y="274"/>
                    <a:pt x="1536" y="0"/>
                    <a:pt x="1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167;p77">
              <a:extLst>
                <a:ext uri="{FF2B5EF4-FFF2-40B4-BE49-F238E27FC236}">
                  <a16:creationId xmlns:a16="http://schemas.microsoft.com/office/drawing/2014/main" id="{9CD95516-346A-5BB7-B925-2EB40BA21697}"/>
                </a:ext>
              </a:extLst>
            </p:cNvPr>
            <p:cNvSpPr/>
            <p:nvPr/>
          </p:nvSpPr>
          <p:spPr>
            <a:xfrm>
              <a:off x="6803362" y="3542403"/>
              <a:ext cx="68238" cy="153504"/>
            </a:xfrm>
            <a:custGeom>
              <a:avLst/>
              <a:gdLst/>
              <a:ahLst/>
              <a:cxnLst/>
              <a:rect l="l" t="t" r="r" b="b"/>
              <a:pathLst>
                <a:path w="2144" h="4823" extrusionOk="0">
                  <a:moveTo>
                    <a:pt x="1203" y="286"/>
                  </a:moveTo>
                  <a:cubicBezTo>
                    <a:pt x="1381" y="286"/>
                    <a:pt x="1512" y="417"/>
                    <a:pt x="1512" y="596"/>
                  </a:cubicBezTo>
                  <a:lnTo>
                    <a:pt x="1512" y="893"/>
                  </a:lnTo>
                  <a:cubicBezTo>
                    <a:pt x="1512" y="1143"/>
                    <a:pt x="1310" y="1358"/>
                    <a:pt x="1060" y="1358"/>
                  </a:cubicBezTo>
                  <a:cubicBezTo>
                    <a:pt x="798" y="1358"/>
                    <a:pt x="595" y="1143"/>
                    <a:pt x="595" y="893"/>
                  </a:cubicBezTo>
                  <a:lnTo>
                    <a:pt x="595" y="596"/>
                  </a:lnTo>
                  <a:cubicBezTo>
                    <a:pt x="595" y="417"/>
                    <a:pt x="726" y="286"/>
                    <a:pt x="905" y="286"/>
                  </a:cubicBezTo>
                  <a:close/>
                  <a:moveTo>
                    <a:pt x="1215" y="1643"/>
                  </a:moveTo>
                  <a:lnTo>
                    <a:pt x="1215" y="1715"/>
                  </a:lnTo>
                  <a:cubicBezTo>
                    <a:pt x="1215" y="1774"/>
                    <a:pt x="1226" y="1822"/>
                    <a:pt x="1262" y="1858"/>
                  </a:cubicBezTo>
                  <a:lnTo>
                    <a:pt x="1060" y="2036"/>
                  </a:lnTo>
                  <a:lnTo>
                    <a:pt x="845" y="1846"/>
                  </a:lnTo>
                  <a:cubicBezTo>
                    <a:pt x="881" y="1798"/>
                    <a:pt x="893" y="1762"/>
                    <a:pt x="893" y="1703"/>
                  </a:cubicBezTo>
                  <a:lnTo>
                    <a:pt x="893" y="1643"/>
                  </a:lnTo>
                  <a:close/>
                  <a:moveTo>
                    <a:pt x="1060" y="2036"/>
                  </a:moveTo>
                  <a:cubicBezTo>
                    <a:pt x="1060" y="2048"/>
                    <a:pt x="1054" y="2054"/>
                    <a:pt x="1051" y="2054"/>
                  </a:cubicBezTo>
                  <a:cubicBezTo>
                    <a:pt x="1048" y="2054"/>
                    <a:pt x="1048" y="2048"/>
                    <a:pt x="1060" y="2036"/>
                  </a:cubicBezTo>
                  <a:close/>
                  <a:moveTo>
                    <a:pt x="905" y="0"/>
                  </a:moveTo>
                  <a:cubicBezTo>
                    <a:pt x="583" y="0"/>
                    <a:pt x="310" y="274"/>
                    <a:pt x="310" y="596"/>
                  </a:cubicBezTo>
                  <a:lnTo>
                    <a:pt x="310" y="893"/>
                  </a:lnTo>
                  <a:cubicBezTo>
                    <a:pt x="310" y="1143"/>
                    <a:pt x="429" y="1358"/>
                    <a:pt x="607" y="1489"/>
                  </a:cubicBezTo>
                  <a:lnTo>
                    <a:pt x="607" y="1703"/>
                  </a:lnTo>
                  <a:lnTo>
                    <a:pt x="607" y="1715"/>
                  </a:lnTo>
                  <a:lnTo>
                    <a:pt x="250" y="1893"/>
                  </a:lnTo>
                  <a:cubicBezTo>
                    <a:pt x="107" y="1965"/>
                    <a:pt x="0" y="2120"/>
                    <a:pt x="0" y="2298"/>
                  </a:cubicBezTo>
                  <a:lnTo>
                    <a:pt x="0" y="3632"/>
                  </a:lnTo>
                  <a:cubicBezTo>
                    <a:pt x="0" y="3751"/>
                    <a:pt x="24" y="3870"/>
                    <a:pt x="107" y="3965"/>
                  </a:cubicBezTo>
                  <a:lnTo>
                    <a:pt x="250" y="4179"/>
                  </a:lnTo>
                  <a:cubicBezTo>
                    <a:pt x="286" y="4227"/>
                    <a:pt x="310" y="4298"/>
                    <a:pt x="310" y="4358"/>
                  </a:cubicBezTo>
                  <a:lnTo>
                    <a:pt x="310" y="4679"/>
                  </a:lnTo>
                  <a:cubicBezTo>
                    <a:pt x="310" y="4751"/>
                    <a:pt x="369" y="4822"/>
                    <a:pt x="464" y="4822"/>
                  </a:cubicBezTo>
                  <a:cubicBezTo>
                    <a:pt x="548" y="4822"/>
                    <a:pt x="607" y="4763"/>
                    <a:pt x="607" y="4679"/>
                  </a:cubicBezTo>
                  <a:lnTo>
                    <a:pt x="607" y="4358"/>
                  </a:lnTo>
                  <a:cubicBezTo>
                    <a:pt x="607" y="4239"/>
                    <a:pt x="583" y="4120"/>
                    <a:pt x="500" y="4036"/>
                  </a:cubicBezTo>
                  <a:lnTo>
                    <a:pt x="357" y="3810"/>
                  </a:lnTo>
                  <a:cubicBezTo>
                    <a:pt x="322" y="3763"/>
                    <a:pt x="298" y="3691"/>
                    <a:pt x="298" y="3632"/>
                  </a:cubicBezTo>
                  <a:lnTo>
                    <a:pt x="298" y="2298"/>
                  </a:lnTo>
                  <a:cubicBezTo>
                    <a:pt x="298" y="2239"/>
                    <a:pt x="322" y="2179"/>
                    <a:pt x="381" y="2143"/>
                  </a:cubicBezTo>
                  <a:lnTo>
                    <a:pt x="631" y="2024"/>
                  </a:lnTo>
                  <a:lnTo>
                    <a:pt x="857" y="2251"/>
                  </a:lnTo>
                  <a:cubicBezTo>
                    <a:pt x="917" y="2310"/>
                    <a:pt x="1000" y="2334"/>
                    <a:pt x="1072" y="2334"/>
                  </a:cubicBezTo>
                  <a:cubicBezTo>
                    <a:pt x="1143" y="2334"/>
                    <a:pt x="1215" y="2310"/>
                    <a:pt x="1274" y="2251"/>
                  </a:cubicBezTo>
                  <a:lnTo>
                    <a:pt x="1500" y="2024"/>
                  </a:lnTo>
                  <a:lnTo>
                    <a:pt x="1750" y="2143"/>
                  </a:lnTo>
                  <a:cubicBezTo>
                    <a:pt x="1810" y="2179"/>
                    <a:pt x="1846" y="2239"/>
                    <a:pt x="1846" y="2298"/>
                  </a:cubicBezTo>
                  <a:lnTo>
                    <a:pt x="1846" y="3632"/>
                  </a:lnTo>
                  <a:cubicBezTo>
                    <a:pt x="1846" y="3691"/>
                    <a:pt x="1834" y="3751"/>
                    <a:pt x="1786" y="3810"/>
                  </a:cubicBezTo>
                  <a:lnTo>
                    <a:pt x="1631" y="4036"/>
                  </a:lnTo>
                  <a:cubicBezTo>
                    <a:pt x="1572" y="4144"/>
                    <a:pt x="1524" y="4239"/>
                    <a:pt x="1524" y="4358"/>
                  </a:cubicBezTo>
                  <a:lnTo>
                    <a:pt x="1524" y="4679"/>
                  </a:lnTo>
                  <a:cubicBezTo>
                    <a:pt x="1524" y="4751"/>
                    <a:pt x="1596" y="4822"/>
                    <a:pt x="1679" y="4822"/>
                  </a:cubicBezTo>
                  <a:cubicBezTo>
                    <a:pt x="1750" y="4822"/>
                    <a:pt x="1822" y="4763"/>
                    <a:pt x="1822" y="4679"/>
                  </a:cubicBezTo>
                  <a:lnTo>
                    <a:pt x="1822" y="4358"/>
                  </a:lnTo>
                  <a:cubicBezTo>
                    <a:pt x="1822" y="4298"/>
                    <a:pt x="1846" y="4239"/>
                    <a:pt x="1893" y="4179"/>
                  </a:cubicBezTo>
                  <a:lnTo>
                    <a:pt x="2036" y="3965"/>
                  </a:lnTo>
                  <a:cubicBezTo>
                    <a:pt x="2096" y="3858"/>
                    <a:pt x="2143" y="3751"/>
                    <a:pt x="2143" y="3632"/>
                  </a:cubicBezTo>
                  <a:lnTo>
                    <a:pt x="2143" y="2298"/>
                  </a:lnTo>
                  <a:cubicBezTo>
                    <a:pt x="2096" y="2120"/>
                    <a:pt x="2012" y="1965"/>
                    <a:pt x="1857" y="1893"/>
                  </a:cubicBezTo>
                  <a:lnTo>
                    <a:pt x="1500" y="1715"/>
                  </a:lnTo>
                  <a:lnTo>
                    <a:pt x="1500" y="1703"/>
                  </a:lnTo>
                  <a:lnTo>
                    <a:pt x="1500" y="1489"/>
                  </a:lnTo>
                  <a:cubicBezTo>
                    <a:pt x="1679" y="1358"/>
                    <a:pt x="1798" y="1131"/>
                    <a:pt x="1798" y="893"/>
                  </a:cubicBezTo>
                  <a:lnTo>
                    <a:pt x="1798" y="596"/>
                  </a:lnTo>
                  <a:cubicBezTo>
                    <a:pt x="1798" y="274"/>
                    <a:pt x="1536" y="0"/>
                    <a:pt x="1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168;p77">
              <a:extLst>
                <a:ext uri="{FF2B5EF4-FFF2-40B4-BE49-F238E27FC236}">
                  <a16:creationId xmlns:a16="http://schemas.microsoft.com/office/drawing/2014/main" id="{62E27343-8826-743C-17E1-1459777DA9EF}"/>
                </a:ext>
              </a:extLst>
            </p:cNvPr>
            <p:cNvSpPr/>
            <p:nvPr/>
          </p:nvSpPr>
          <p:spPr>
            <a:xfrm>
              <a:off x="6880289" y="3542403"/>
              <a:ext cx="68620" cy="153504"/>
            </a:xfrm>
            <a:custGeom>
              <a:avLst/>
              <a:gdLst/>
              <a:ahLst/>
              <a:cxnLst/>
              <a:rect l="l" t="t" r="r" b="b"/>
              <a:pathLst>
                <a:path w="2156" h="4823" extrusionOk="0">
                  <a:moveTo>
                    <a:pt x="1214" y="286"/>
                  </a:moveTo>
                  <a:cubicBezTo>
                    <a:pt x="1393" y="286"/>
                    <a:pt x="1524" y="417"/>
                    <a:pt x="1524" y="596"/>
                  </a:cubicBezTo>
                  <a:lnTo>
                    <a:pt x="1524" y="893"/>
                  </a:lnTo>
                  <a:cubicBezTo>
                    <a:pt x="1524" y="1143"/>
                    <a:pt x="1322" y="1358"/>
                    <a:pt x="1060" y="1358"/>
                  </a:cubicBezTo>
                  <a:cubicBezTo>
                    <a:pt x="810" y="1358"/>
                    <a:pt x="607" y="1143"/>
                    <a:pt x="607" y="893"/>
                  </a:cubicBezTo>
                  <a:lnTo>
                    <a:pt x="607" y="596"/>
                  </a:lnTo>
                  <a:cubicBezTo>
                    <a:pt x="607" y="417"/>
                    <a:pt x="738" y="286"/>
                    <a:pt x="917" y="286"/>
                  </a:cubicBezTo>
                  <a:close/>
                  <a:moveTo>
                    <a:pt x="1226" y="1643"/>
                  </a:moveTo>
                  <a:lnTo>
                    <a:pt x="1226" y="1715"/>
                  </a:lnTo>
                  <a:cubicBezTo>
                    <a:pt x="1226" y="1774"/>
                    <a:pt x="1238" y="1822"/>
                    <a:pt x="1274" y="1858"/>
                  </a:cubicBezTo>
                  <a:lnTo>
                    <a:pt x="1060" y="2036"/>
                  </a:lnTo>
                  <a:lnTo>
                    <a:pt x="857" y="1846"/>
                  </a:lnTo>
                  <a:cubicBezTo>
                    <a:pt x="881" y="1798"/>
                    <a:pt x="893" y="1762"/>
                    <a:pt x="893" y="1703"/>
                  </a:cubicBezTo>
                  <a:lnTo>
                    <a:pt x="893" y="1643"/>
                  </a:lnTo>
                  <a:close/>
                  <a:moveTo>
                    <a:pt x="917" y="0"/>
                  </a:moveTo>
                  <a:cubicBezTo>
                    <a:pt x="583" y="0"/>
                    <a:pt x="322" y="274"/>
                    <a:pt x="322" y="596"/>
                  </a:cubicBezTo>
                  <a:lnTo>
                    <a:pt x="322" y="893"/>
                  </a:lnTo>
                  <a:cubicBezTo>
                    <a:pt x="322" y="1143"/>
                    <a:pt x="441" y="1358"/>
                    <a:pt x="619" y="1489"/>
                  </a:cubicBezTo>
                  <a:lnTo>
                    <a:pt x="619" y="1703"/>
                  </a:lnTo>
                  <a:lnTo>
                    <a:pt x="619" y="1715"/>
                  </a:lnTo>
                  <a:lnTo>
                    <a:pt x="262" y="1893"/>
                  </a:lnTo>
                  <a:cubicBezTo>
                    <a:pt x="107" y="1965"/>
                    <a:pt x="0" y="2120"/>
                    <a:pt x="0" y="2298"/>
                  </a:cubicBezTo>
                  <a:lnTo>
                    <a:pt x="0" y="3632"/>
                  </a:lnTo>
                  <a:cubicBezTo>
                    <a:pt x="0" y="3751"/>
                    <a:pt x="36" y="3870"/>
                    <a:pt x="107" y="3965"/>
                  </a:cubicBezTo>
                  <a:lnTo>
                    <a:pt x="262" y="4179"/>
                  </a:lnTo>
                  <a:cubicBezTo>
                    <a:pt x="286" y="4227"/>
                    <a:pt x="322" y="4298"/>
                    <a:pt x="322" y="4358"/>
                  </a:cubicBezTo>
                  <a:lnTo>
                    <a:pt x="322" y="4679"/>
                  </a:lnTo>
                  <a:cubicBezTo>
                    <a:pt x="322" y="4751"/>
                    <a:pt x="381" y="4822"/>
                    <a:pt x="464" y="4822"/>
                  </a:cubicBezTo>
                  <a:cubicBezTo>
                    <a:pt x="548" y="4822"/>
                    <a:pt x="619" y="4763"/>
                    <a:pt x="619" y="4679"/>
                  </a:cubicBezTo>
                  <a:lnTo>
                    <a:pt x="619" y="4358"/>
                  </a:lnTo>
                  <a:cubicBezTo>
                    <a:pt x="619" y="4239"/>
                    <a:pt x="583" y="4120"/>
                    <a:pt x="512" y="4036"/>
                  </a:cubicBezTo>
                  <a:lnTo>
                    <a:pt x="369" y="3810"/>
                  </a:lnTo>
                  <a:cubicBezTo>
                    <a:pt x="333" y="3763"/>
                    <a:pt x="298" y="3691"/>
                    <a:pt x="298" y="3632"/>
                  </a:cubicBezTo>
                  <a:lnTo>
                    <a:pt x="298" y="2298"/>
                  </a:lnTo>
                  <a:cubicBezTo>
                    <a:pt x="298" y="2239"/>
                    <a:pt x="333" y="2179"/>
                    <a:pt x="393" y="2143"/>
                  </a:cubicBezTo>
                  <a:lnTo>
                    <a:pt x="643" y="2024"/>
                  </a:lnTo>
                  <a:lnTo>
                    <a:pt x="869" y="2251"/>
                  </a:lnTo>
                  <a:cubicBezTo>
                    <a:pt x="929" y="2310"/>
                    <a:pt x="1000" y="2334"/>
                    <a:pt x="1072" y="2334"/>
                  </a:cubicBezTo>
                  <a:cubicBezTo>
                    <a:pt x="1155" y="2334"/>
                    <a:pt x="1226" y="2310"/>
                    <a:pt x="1286" y="2251"/>
                  </a:cubicBezTo>
                  <a:lnTo>
                    <a:pt x="1512" y="2024"/>
                  </a:lnTo>
                  <a:lnTo>
                    <a:pt x="1762" y="2143"/>
                  </a:lnTo>
                  <a:cubicBezTo>
                    <a:pt x="1822" y="2179"/>
                    <a:pt x="1857" y="2239"/>
                    <a:pt x="1857" y="2298"/>
                  </a:cubicBezTo>
                  <a:lnTo>
                    <a:pt x="1857" y="3632"/>
                  </a:lnTo>
                  <a:cubicBezTo>
                    <a:pt x="1857" y="3691"/>
                    <a:pt x="1834" y="3751"/>
                    <a:pt x="1786" y="3810"/>
                  </a:cubicBezTo>
                  <a:lnTo>
                    <a:pt x="1643" y="4036"/>
                  </a:lnTo>
                  <a:cubicBezTo>
                    <a:pt x="1584" y="4144"/>
                    <a:pt x="1536" y="4239"/>
                    <a:pt x="1536" y="4358"/>
                  </a:cubicBezTo>
                  <a:lnTo>
                    <a:pt x="1536" y="4679"/>
                  </a:lnTo>
                  <a:cubicBezTo>
                    <a:pt x="1536" y="4751"/>
                    <a:pt x="1595" y="4822"/>
                    <a:pt x="1691" y="4822"/>
                  </a:cubicBezTo>
                  <a:cubicBezTo>
                    <a:pt x="1762" y="4822"/>
                    <a:pt x="1834" y="4763"/>
                    <a:pt x="1834" y="4679"/>
                  </a:cubicBezTo>
                  <a:lnTo>
                    <a:pt x="1834" y="4358"/>
                  </a:lnTo>
                  <a:cubicBezTo>
                    <a:pt x="1834" y="4298"/>
                    <a:pt x="1846" y="4239"/>
                    <a:pt x="1893" y="4179"/>
                  </a:cubicBezTo>
                  <a:lnTo>
                    <a:pt x="2048" y="3965"/>
                  </a:lnTo>
                  <a:cubicBezTo>
                    <a:pt x="2107" y="3858"/>
                    <a:pt x="2155" y="3751"/>
                    <a:pt x="2155" y="3632"/>
                  </a:cubicBezTo>
                  <a:lnTo>
                    <a:pt x="2155" y="2298"/>
                  </a:lnTo>
                  <a:cubicBezTo>
                    <a:pt x="2107" y="2120"/>
                    <a:pt x="2012" y="1965"/>
                    <a:pt x="1869" y="1893"/>
                  </a:cubicBezTo>
                  <a:lnTo>
                    <a:pt x="1512" y="1715"/>
                  </a:lnTo>
                  <a:lnTo>
                    <a:pt x="1512" y="1703"/>
                  </a:lnTo>
                  <a:lnTo>
                    <a:pt x="1512" y="1489"/>
                  </a:lnTo>
                  <a:cubicBezTo>
                    <a:pt x="1691" y="1358"/>
                    <a:pt x="1810" y="1131"/>
                    <a:pt x="1810" y="893"/>
                  </a:cubicBezTo>
                  <a:lnTo>
                    <a:pt x="1810" y="596"/>
                  </a:lnTo>
                  <a:cubicBezTo>
                    <a:pt x="1810" y="274"/>
                    <a:pt x="1536" y="0"/>
                    <a:pt x="1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169;p77">
              <a:extLst>
                <a:ext uri="{FF2B5EF4-FFF2-40B4-BE49-F238E27FC236}">
                  <a16:creationId xmlns:a16="http://schemas.microsoft.com/office/drawing/2014/main" id="{34380E90-9CCF-8197-3DB5-061BCDF796EF}"/>
                </a:ext>
              </a:extLst>
            </p:cNvPr>
            <p:cNvSpPr/>
            <p:nvPr/>
          </p:nvSpPr>
          <p:spPr>
            <a:xfrm>
              <a:off x="6707084" y="3387403"/>
              <a:ext cx="261145" cy="183072"/>
            </a:xfrm>
            <a:custGeom>
              <a:avLst/>
              <a:gdLst/>
              <a:ahLst/>
              <a:cxnLst/>
              <a:rect l="l" t="t" r="r" b="b"/>
              <a:pathLst>
                <a:path w="8205" h="5752" extrusionOk="0">
                  <a:moveTo>
                    <a:pt x="2727" y="536"/>
                  </a:moveTo>
                  <a:cubicBezTo>
                    <a:pt x="2501" y="715"/>
                    <a:pt x="2311" y="953"/>
                    <a:pt x="2132" y="1227"/>
                  </a:cubicBezTo>
                  <a:cubicBezTo>
                    <a:pt x="2013" y="1417"/>
                    <a:pt x="1906" y="1608"/>
                    <a:pt x="1799" y="1822"/>
                  </a:cubicBezTo>
                  <a:lnTo>
                    <a:pt x="1013" y="1822"/>
                  </a:lnTo>
                  <a:cubicBezTo>
                    <a:pt x="1465" y="1239"/>
                    <a:pt x="2037" y="798"/>
                    <a:pt x="2727" y="536"/>
                  </a:cubicBezTo>
                  <a:close/>
                  <a:moveTo>
                    <a:pt x="3930" y="286"/>
                  </a:moveTo>
                  <a:lnTo>
                    <a:pt x="3930" y="1822"/>
                  </a:lnTo>
                  <a:lnTo>
                    <a:pt x="2120" y="1822"/>
                  </a:lnTo>
                  <a:cubicBezTo>
                    <a:pt x="2537" y="941"/>
                    <a:pt x="3192" y="358"/>
                    <a:pt x="3930" y="286"/>
                  </a:cubicBezTo>
                  <a:close/>
                  <a:moveTo>
                    <a:pt x="4216" y="286"/>
                  </a:moveTo>
                  <a:cubicBezTo>
                    <a:pt x="4954" y="346"/>
                    <a:pt x="5609" y="941"/>
                    <a:pt x="6025" y="1822"/>
                  </a:cubicBezTo>
                  <a:lnTo>
                    <a:pt x="4216" y="1822"/>
                  </a:lnTo>
                  <a:lnTo>
                    <a:pt x="4216" y="286"/>
                  </a:lnTo>
                  <a:close/>
                  <a:moveTo>
                    <a:pt x="5418" y="536"/>
                  </a:moveTo>
                  <a:cubicBezTo>
                    <a:pt x="6109" y="798"/>
                    <a:pt x="6704" y="1239"/>
                    <a:pt x="7133" y="1822"/>
                  </a:cubicBezTo>
                  <a:lnTo>
                    <a:pt x="6347" y="1822"/>
                  </a:lnTo>
                  <a:cubicBezTo>
                    <a:pt x="6252" y="1608"/>
                    <a:pt x="6133" y="1406"/>
                    <a:pt x="6014" y="1227"/>
                  </a:cubicBezTo>
                  <a:cubicBezTo>
                    <a:pt x="5835" y="953"/>
                    <a:pt x="5644" y="715"/>
                    <a:pt x="5418" y="536"/>
                  </a:cubicBezTo>
                  <a:close/>
                  <a:moveTo>
                    <a:pt x="1680" y="2108"/>
                  </a:moveTo>
                  <a:cubicBezTo>
                    <a:pt x="1489" y="2668"/>
                    <a:pt x="1370" y="3299"/>
                    <a:pt x="1358" y="3953"/>
                  </a:cubicBezTo>
                  <a:lnTo>
                    <a:pt x="275" y="3953"/>
                  </a:lnTo>
                  <a:cubicBezTo>
                    <a:pt x="299" y="3275"/>
                    <a:pt x="489" y="2656"/>
                    <a:pt x="822" y="2108"/>
                  </a:cubicBezTo>
                  <a:close/>
                  <a:moveTo>
                    <a:pt x="3930" y="2108"/>
                  </a:moveTo>
                  <a:lnTo>
                    <a:pt x="3930" y="3953"/>
                  </a:lnTo>
                  <a:lnTo>
                    <a:pt x="1644" y="3953"/>
                  </a:lnTo>
                  <a:cubicBezTo>
                    <a:pt x="1656" y="3275"/>
                    <a:pt x="1787" y="2656"/>
                    <a:pt x="2001" y="2108"/>
                  </a:cubicBezTo>
                  <a:close/>
                  <a:moveTo>
                    <a:pt x="6145" y="2108"/>
                  </a:moveTo>
                  <a:cubicBezTo>
                    <a:pt x="6359" y="2644"/>
                    <a:pt x="6490" y="3263"/>
                    <a:pt x="6502" y="3953"/>
                  </a:cubicBezTo>
                  <a:lnTo>
                    <a:pt x="4216" y="3953"/>
                  </a:lnTo>
                  <a:lnTo>
                    <a:pt x="4216" y="2108"/>
                  </a:lnTo>
                  <a:close/>
                  <a:moveTo>
                    <a:pt x="7311" y="2108"/>
                  </a:moveTo>
                  <a:cubicBezTo>
                    <a:pt x="7633" y="2644"/>
                    <a:pt x="7847" y="3263"/>
                    <a:pt x="7859" y="3953"/>
                  </a:cubicBezTo>
                  <a:lnTo>
                    <a:pt x="6787" y="3953"/>
                  </a:lnTo>
                  <a:cubicBezTo>
                    <a:pt x="6776" y="3299"/>
                    <a:pt x="6656" y="2668"/>
                    <a:pt x="6442" y="2108"/>
                  </a:cubicBezTo>
                  <a:close/>
                  <a:moveTo>
                    <a:pt x="4085" y="1"/>
                  </a:moveTo>
                  <a:cubicBezTo>
                    <a:pt x="2989" y="1"/>
                    <a:pt x="1965" y="429"/>
                    <a:pt x="1192" y="1191"/>
                  </a:cubicBezTo>
                  <a:cubicBezTo>
                    <a:pt x="418" y="1953"/>
                    <a:pt x="1" y="3001"/>
                    <a:pt x="1" y="4084"/>
                  </a:cubicBezTo>
                  <a:cubicBezTo>
                    <a:pt x="1" y="4632"/>
                    <a:pt x="108" y="5156"/>
                    <a:pt x="310" y="5656"/>
                  </a:cubicBezTo>
                  <a:cubicBezTo>
                    <a:pt x="337" y="5719"/>
                    <a:pt x="392" y="5748"/>
                    <a:pt x="443" y="5748"/>
                  </a:cubicBezTo>
                  <a:cubicBezTo>
                    <a:pt x="459" y="5748"/>
                    <a:pt x="475" y="5745"/>
                    <a:pt x="489" y="5739"/>
                  </a:cubicBezTo>
                  <a:cubicBezTo>
                    <a:pt x="560" y="5704"/>
                    <a:pt x="596" y="5620"/>
                    <a:pt x="560" y="5549"/>
                  </a:cubicBezTo>
                  <a:cubicBezTo>
                    <a:pt x="382" y="5144"/>
                    <a:pt x="299" y="4692"/>
                    <a:pt x="287" y="4227"/>
                  </a:cubicBezTo>
                  <a:lnTo>
                    <a:pt x="1370" y="4227"/>
                  </a:lnTo>
                  <a:lnTo>
                    <a:pt x="1370" y="4394"/>
                  </a:lnTo>
                  <a:cubicBezTo>
                    <a:pt x="1370" y="4465"/>
                    <a:pt x="1442" y="4525"/>
                    <a:pt x="1513" y="4525"/>
                  </a:cubicBezTo>
                  <a:cubicBezTo>
                    <a:pt x="1596" y="4525"/>
                    <a:pt x="1656" y="4454"/>
                    <a:pt x="1656" y="4382"/>
                  </a:cubicBezTo>
                  <a:lnTo>
                    <a:pt x="1656" y="4227"/>
                  </a:lnTo>
                  <a:lnTo>
                    <a:pt x="3942" y="4227"/>
                  </a:lnTo>
                  <a:lnTo>
                    <a:pt x="3942" y="4394"/>
                  </a:lnTo>
                  <a:cubicBezTo>
                    <a:pt x="3942" y="4465"/>
                    <a:pt x="4001" y="4549"/>
                    <a:pt x="4097" y="4549"/>
                  </a:cubicBezTo>
                  <a:cubicBezTo>
                    <a:pt x="4168" y="4549"/>
                    <a:pt x="4240" y="4489"/>
                    <a:pt x="4240" y="4394"/>
                  </a:cubicBezTo>
                  <a:lnTo>
                    <a:pt x="4240" y="4227"/>
                  </a:lnTo>
                  <a:lnTo>
                    <a:pt x="6537" y="4227"/>
                  </a:lnTo>
                  <a:lnTo>
                    <a:pt x="6537" y="4382"/>
                  </a:lnTo>
                  <a:cubicBezTo>
                    <a:pt x="6537" y="4454"/>
                    <a:pt x="6597" y="4525"/>
                    <a:pt x="6668" y="4525"/>
                  </a:cubicBezTo>
                  <a:cubicBezTo>
                    <a:pt x="6740" y="4525"/>
                    <a:pt x="6799" y="4465"/>
                    <a:pt x="6823" y="4394"/>
                  </a:cubicBezTo>
                  <a:lnTo>
                    <a:pt x="6823" y="4227"/>
                  </a:lnTo>
                  <a:lnTo>
                    <a:pt x="7907" y="4227"/>
                  </a:lnTo>
                  <a:cubicBezTo>
                    <a:pt x="7895" y="4692"/>
                    <a:pt x="7788" y="5120"/>
                    <a:pt x="7621" y="5549"/>
                  </a:cubicBezTo>
                  <a:cubicBezTo>
                    <a:pt x="7597" y="5632"/>
                    <a:pt x="7621" y="5704"/>
                    <a:pt x="7692" y="5739"/>
                  </a:cubicBezTo>
                  <a:cubicBezTo>
                    <a:pt x="7704" y="5751"/>
                    <a:pt x="7728" y="5751"/>
                    <a:pt x="7752" y="5751"/>
                  </a:cubicBezTo>
                  <a:cubicBezTo>
                    <a:pt x="7811" y="5751"/>
                    <a:pt x="7859" y="5716"/>
                    <a:pt x="7895" y="5656"/>
                  </a:cubicBezTo>
                  <a:cubicBezTo>
                    <a:pt x="8097" y="5168"/>
                    <a:pt x="8204" y="4632"/>
                    <a:pt x="8204" y="4084"/>
                  </a:cubicBezTo>
                  <a:cubicBezTo>
                    <a:pt x="8157" y="3001"/>
                    <a:pt x="7740" y="1965"/>
                    <a:pt x="6966" y="1191"/>
                  </a:cubicBezTo>
                  <a:cubicBezTo>
                    <a:pt x="6192" y="417"/>
                    <a:pt x="5168" y="1"/>
                    <a:pt x="40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 name="Google Shape;9156;p77">
            <a:extLst>
              <a:ext uri="{FF2B5EF4-FFF2-40B4-BE49-F238E27FC236}">
                <a16:creationId xmlns:a16="http://schemas.microsoft.com/office/drawing/2014/main" id="{B4CEBD43-7974-BE49-5906-61910C6CC758}"/>
              </a:ext>
            </a:extLst>
          </p:cNvPr>
          <p:cNvSpPr txBox="1">
            <a:spLocks/>
          </p:cNvSpPr>
          <p:nvPr/>
        </p:nvSpPr>
        <p:spPr>
          <a:xfrm>
            <a:off x="1876602" y="3060007"/>
            <a:ext cx="1692000" cy="55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bel"/>
              <a:buChar char="●"/>
              <a:defRPr sz="1800" b="0" i="0" u="none" strike="noStrike" cap="none">
                <a:solidFill>
                  <a:schemeClr val="lt2"/>
                </a:solidFill>
                <a:latin typeface="Abel"/>
                <a:ea typeface="Abel"/>
                <a:cs typeface="Abel"/>
                <a:sym typeface="Abel"/>
              </a:defRPr>
            </a:lvl1pPr>
            <a:lvl2pPr marL="914400" marR="0" lvl="1" indent="-317500" algn="l" rtl="0">
              <a:lnSpc>
                <a:spcPct val="115000"/>
              </a:lnSpc>
              <a:spcBef>
                <a:spcPts val="1600"/>
              </a:spcBef>
              <a:spcAft>
                <a:spcPts val="0"/>
              </a:spcAft>
              <a:buClr>
                <a:schemeClr val="lt2"/>
              </a:buClr>
              <a:buSzPts val="1400"/>
              <a:buFont typeface="Abel"/>
              <a:buChar char="○"/>
              <a:defRPr sz="1400" b="0" i="0" u="none" strike="noStrike" cap="none">
                <a:solidFill>
                  <a:schemeClr val="lt2"/>
                </a:solidFill>
                <a:latin typeface="Abel"/>
                <a:ea typeface="Abel"/>
                <a:cs typeface="Abel"/>
                <a:sym typeface="Abel"/>
              </a:defRPr>
            </a:lvl2pPr>
            <a:lvl3pPr marL="1371600" marR="0" lvl="2" indent="-317500" algn="l" rtl="0">
              <a:lnSpc>
                <a:spcPct val="115000"/>
              </a:lnSpc>
              <a:spcBef>
                <a:spcPts val="1600"/>
              </a:spcBef>
              <a:spcAft>
                <a:spcPts val="0"/>
              </a:spcAft>
              <a:buClr>
                <a:schemeClr val="lt2"/>
              </a:buClr>
              <a:buSzPts val="1400"/>
              <a:buFont typeface="Abel"/>
              <a:buChar char="■"/>
              <a:defRPr sz="1400" b="0" i="0" u="none" strike="noStrike" cap="none">
                <a:solidFill>
                  <a:schemeClr val="lt2"/>
                </a:solidFill>
                <a:latin typeface="Abel"/>
                <a:ea typeface="Abel"/>
                <a:cs typeface="Abel"/>
                <a:sym typeface="Abel"/>
              </a:defRPr>
            </a:lvl3pPr>
            <a:lvl4pPr marL="1828800" marR="0" lvl="3" indent="-317500" algn="l" rtl="0">
              <a:lnSpc>
                <a:spcPct val="115000"/>
              </a:lnSpc>
              <a:spcBef>
                <a:spcPts val="1600"/>
              </a:spcBef>
              <a:spcAft>
                <a:spcPts val="0"/>
              </a:spcAft>
              <a:buClr>
                <a:schemeClr val="lt2"/>
              </a:buClr>
              <a:buSzPts val="1400"/>
              <a:buFont typeface="Abel"/>
              <a:buChar char="●"/>
              <a:defRPr sz="1400" b="0" i="0" u="none" strike="noStrike" cap="none">
                <a:solidFill>
                  <a:schemeClr val="lt2"/>
                </a:solidFill>
                <a:latin typeface="Abel"/>
                <a:ea typeface="Abel"/>
                <a:cs typeface="Abel"/>
                <a:sym typeface="Abel"/>
              </a:defRPr>
            </a:lvl4pPr>
            <a:lvl5pPr marL="2286000" marR="0" lvl="4" indent="-317500" algn="l" rtl="0">
              <a:lnSpc>
                <a:spcPct val="115000"/>
              </a:lnSpc>
              <a:spcBef>
                <a:spcPts val="1600"/>
              </a:spcBef>
              <a:spcAft>
                <a:spcPts val="0"/>
              </a:spcAft>
              <a:buClr>
                <a:schemeClr val="lt2"/>
              </a:buClr>
              <a:buSzPts val="1400"/>
              <a:buFont typeface="Abel"/>
              <a:buChar char="○"/>
              <a:defRPr sz="1400" b="0" i="0" u="none" strike="noStrike" cap="none">
                <a:solidFill>
                  <a:schemeClr val="lt2"/>
                </a:solidFill>
                <a:latin typeface="Abel"/>
                <a:ea typeface="Abel"/>
                <a:cs typeface="Abel"/>
                <a:sym typeface="Abel"/>
              </a:defRPr>
            </a:lvl5pPr>
            <a:lvl6pPr marL="2743200" marR="0" lvl="5" indent="-317500" algn="l" rtl="0">
              <a:lnSpc>
                <a:spcPct val="115000"/>
              </a:lnSpc>
              <a:spcBef>
                <a:spcPts val="1600"/>
              </a:spcBef>
              <a:spcAft>
                <a:spcPts val="0"/>
              </a:spcAft>
              <a:buClr>
                <a:schemeClr val="lt2"/>
              </a:buClr>
              <a:buSzPts val="1400"/>
              <a:buFont typeface="Abel"/>
              <a:buChar char="■"/>
              <a:defRPr sz="1400" b="0" i="0" u="none" strike="noStrike" cap="none">
                <a:solidFill>
                  <a:schemeClr val="lt2"/>
                </a:solidFill>
                <a:latin typeface="Abel"/>
                <a:ea typeface="Abel"/>
                <a:cs typeface="Abel"/>
                <a:sym typeface="Abel"/>
              </a:defRPr>
            </a:lvl6pPr>
            <a:lvl7pPr marL="3200400" marR="0" lvl="6" indent="-317500" algn="l" rtl="0">
              <a:lnSpc>
                <a:spcPct val="115000"/>
              </a:lnSpc>
              <a:spcBef>
                <a:spcPts val="1600"/>
              </a:spcBef>
              <a:spcAft>
                <a:spcPts val="0"/>
              </a:spcAft>
              <a:buClr>
                <a:schemeClr val="lt2"/>
              </a:buClr>
              <a:buSzPts val="1400"/>
              <a:buFont typeface="Abel"/>
              <a:buChar char="●"/>
              <a:defRPr sz="1400" b="0" i="0" u="none" strike="noStrike" cap="none">
                <a:solidFill>
                  <a:schemeClr val="lt2"/>
                </a:solidFill>
                <a:latin typeface="Abel"/>
                <a:ea typeface="Abel"/>
                <a:cs typeface="Abel"/>
                <a:sym typeface="Abel"/>
              </a:defRPr>
            </a:lvl7pPr>
            <a:lvl8pPr marL="3657600" marR="0" lvl="7" indent="-317500" algn="l" rtl="0">
              <a:lnSpc>
                <a:spcPct val="115000"/>
              </a:lnSpc>
              <a:spcBef>
                <a:spcPts val="1600"/>
              </a:spcBef>
              <a:spcAft>
                <a:spcPts val="0"/>
              </a:spcAft>
              <a:buClr>
                <a:schemeClr val="lt2"/>
              </a:buClr>
              <a:buSzPts val="1400"/>
              <a:buFont typeface="Abel"/>
              <a:buChar char="○"/>
              <a:defRPr sz="1400" b="0" i="0" u="none" strike="noStrike" cap="none">
                <a:solidFill>
                  <a:schemeClr val="lt2"/>
                </a:solidFill>
                <a:latin typeface="Abel"/>
                <a:ea typeface="Abel"/>
                <a:cs typeface="Abel"/>
                <a:sym typeface="Abel"/>
              </a:defRPr>
            </a:lvl8pPr>
            <a:lvl9pPr marL="4114800" marR="0" lvl="8" indent="-317500" algn="l" rtl="0">
              <a:lnSpc>
                <a:spcPct val="115000"/>
              </a:lnSpc>
              <a:spcBef>
                <a:spcPts val="1600"/>
              </a:spcBef>
              <a:spcAft>
                <a:spcPts val="1600"/>
              </a:spcAft>
              <a:buClr>
                <a:schemeClr val="lt2"/>
              </a:buClr>
              <a:buSzPts val="1400"/>
              <a:buFont typeface="Abel"/>
              <a:buChar char="■"/>
              <a:defRPr sz="1400" b="0" i="0" u="none" strike="noStrike" cap="none">
                <a:solidFill>
                  <a:schemeClr val="lt2"/>
                </a:solidFill>
                <a:latin typeface="Abel"/>
                <a:ea typeface="Abel"/>
                <a:cs typeface="Abel"/>
                <a:sym typeface="Abel"/>
              </a:defRPr>
            </a:lvl9pPr>
          </a:lstStyle>
          <a:p>
            <a:pPr marL="0" indent="0">
              <a:lnSpc>
                <a:spcPct val="100000"/>
              </a:lnSpc>
              <a:buFont typeface="Abel"/>
              <a:buNone/>
            </a:pPr>
            <a:r>
              <a:rPr lang="en-GB" altLang="zh-TW" sz="1200" dirty="0">
                <a:solidFill>
                  <a:schemeClr val="accent4"/>
                </a:solidFill>
                <a:latin typeface="Abel" panose="02000506030000020004" pitchFamily="2" charset="0"/>
                <a:ea typeface="Avenir Next LT Pro" panose="020B0504020202020204" pitchFamily="34" charset="0"/>
              </a:rPr>
              <a:t>P</a:t>
            </a:r>
            <a:r>
              <a:rPr lang="zh-TW" sz="1200" b="0" i="0" dirty="0">
                <a:solidFill>
                  <a:schemeClr val="accent4"/>
                </a:solidFill>
                <a:effectLst/>
                <a:latin typeface="Abel" panose="02000506030000020004" pitchFamily="2" charset="0"/>
                <a:ea typeface="Avenir Next LT Pro" panose="020B0504020202020204" pitchFamily="34" charset="0"/>
              </a:rPr>
              <a:t>ersonal trainers can pay for a</a:t>
            </a:r>
            <a:r>
              <a:rPr lang="en-GB" altLang="zh-TW" sz="1200" b="0" i="0" dirty="0">
                <a:solidFill>
                  <a:schemeClr val="accent4"/>
                </a:solidFill>
                <a:effectLst/>
                <a:latin typeface="Abel" panose="02000506030000020004" pitchFamily="2" charset="0"/>
                <a:ea typeface="Avenir Next LT Pro" panose="020B0504020202020204" pitchFamily="34" charset="0"/>
              </a:rPr>
              <a:t>n advertising fee, e.g. a </a:t>
            </a:r>
            <a:r>
              <a:rPr lang="zh-TW" sz="1200" b="0" i="0" dirty="0">
                <a:solidFill>
                  <a:schemeClr val="accent4"/>
                </a:solidFill>
                <a:effectLst/>
                <a:latin typeface="Abel" panose="02000506030000020004" pitchFamily="2" charset="0"/>
                <a:ea typeface="Avenir Next LT Pro" panose="020B0504020202020204" pitchFamily="34" charset="0"/>
              </a:rPr>
              <a:t> bump/spotlight to increase visibility</a:t>
            </a:r>
            <a:endParaRPr lang="en-GB" sz="700" dirty="0">
              <a:solidFill>
                <a:schemeClr val="accent4"/>
              </a:solidFill>
              <a:latin typeface="Abel" panose="02000506030000020004" pitchFamily="2" charset="0"/>
            </a:endParaRPr>
          </a:p>
        </p:txBody>
      </p:sp>
      <p:sp>
        <p:nvSpPr>
          <p:cNvPr id="17" name="Google Shape;9157;p77">
            <a:extLst>
              <a:ext uri="{FF2B5EF4-FFF2-40B4-BE49-F238E27FC236}">
                <a16:creationId xmlns:a16="http://schemas.microsoft.com/office/drawing/2014/main" id="{99231645-F82D-7653-1DAE-BD3BB6B190D3}"/>
              </a:ext>
            </a:extLst>
          </p:cNvPr>
          <p:cNvSpPr txBox="1">
            <a:spLocks/>
          </p:cNvSpPr>
          <p:nvPr/>
        </p:nvSpPr>
        <p:spPr>
          <a:xfrm>
            <a:off x="1886904" y="2695641"/>
            <a:ext cx="1692000" cy="30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bel"/>
              <a:buChar char="●"/>
              <a:defRPr sz="1800" b="0" i="0" u="none" strike="noStrike" cap="none">
                <a:solidFill>
                  <a:schemeClr val="lt2"/>
                </a:solidFill>
                <a:latin typeface="Abel"/>
                <a:ea typeface="Abel"/>
                <a:cs typeface="Abel"/>
                <a:sym typeface="Abel"/>
              </a:defRPr>
            </a:lvl1pPr>
            <a:lvl2pPr marL="914400" marR="0" lvl="1" indent="-317500" algn="l" rtl="0">
              <a:lnSpc>
                <a:spcPct val="115000"/>
              </a:lnSpc>
              <a:spcBef>
                <a:spcPts val="1600"/>
              </a:spcBef>
              <a:spcAft>
                <a:spcPts val="0"/>
              </a:spcAft>
              <a:buClr>
                <a:schemeClr val="lt2"/>
              </a:buClr>
              <a:buSzPts val="1400"/>
              <a:buFont typeface="Abel"/>
              <a:buChar char="○"/>
              <a:defRPr sz="1400" b="0" i="0" u="none" strike="noStrike" cap="none">
                <a:solidFill>
                  <a:schemeClr val="lt2"/>
                </a:solidFill>
                <a:latin typeface="Abel"/>
                <a:ea typeface="Abel"/>
                <a:cs typeface="Abel"/>
                <a:sym typeface="Abel"/>
              </a:defRPr>
            </a:lvl2pPr>
            <a:lvl3pPr marL="1371600" marR="0" lvl="2" indent="-317500" algn="l" rtl="0">
              <a:lnSpc>
                <a:spcPct val="115000"/>
              </a:lnSpc>
              <a:spcBef>
                <a:spcPts val="1600"/>
              </a:spcBef>
              <a:spcAft>
                <a:spcPts val="0"/>
              </a:spcAft>
              <a:buClr>
                <a:schemeClr val="lt2"/>
              </a:buClr>
              <a:buSzPts val="1400"/>
              <a:buFont typeface="Abel"/>
              <a:buChar char="■"/>
              <a:defRPr sz="1400" b="0" i="0" u="none" strike="noStrike" cap="none">
                <a:solidFill>
                  <a:schemeClr val="lt2"/>
                </a:solidFill>
                <a:latin typeface="Abel"/>
                <a:ea typeface="Abel"/>
                <a:cs typeface="Abel"/>
                <a:sym typeface="Abel"/>
              </a:defRPr>
            </a:lvl3pPr>
            <a:lvl4pPr marL="1828800" marR="0" lvl="3" indent="-317500" algn="l" rtl="0">
              <a:lnSpc>
                <a:spcPct val="115000"/>
              </a:lnSpc>
              <a:spcBef>
                <a:spcPts val="1600"/>
              </a:spcBef>
              <a:spcAft>
                <a:spcPts val="0"/>
              </a:spcAft>
              <a:buClr>
                <a:schemeClr val="lt2"/>
              </a:buClr>
              <a:buSzPts val="1400"/>
              <a:buFont typeface="Abel"/>
              <a:buChar char="●"/>
              <a:defRPr sz="1400" b="0" i="0" u="none" strike="noStrike" cap="none">
                <a:solidFill>
                  <a:schemeClr val="lt2"/>
                </a:solidFill>
                <a:latin typeface="Abel"/>
                <a:ea typeface="Abel"/>
                <a:cs typeface="Abel"/>
                <a:sym typeface="Abel"/>
              </a:defRPr>
            </a:lvl4pPr>
            <a:lvl5pPr marL="2286000" marR="0" lvl="4" indent="-317500" algn="l" rtl="0">
              <a:lnSpc>
                <a:spcPct val="115000"/>
              </a:lnSpc>
              <a:spcBef>
                <a:spcPts val="1600"/>
              </a:spcBef>
              <a:spcAft>
                <a:spcPts val="0"/>
              </a:spcAft>
              <a:buClr>
                <a:schemeClr val="lt2"/>
              </a:buClr>
              <a:buSzPts val="1400"/>
              <a:buFont typeface="Abel"/>
              <a:buChar char="○"/>
              <a:defRPr sz="1400" b="0" i="0" u="none" strike="noStrike" cap="none">
                <a:solidFill>
                  <a:schemeClr val="lt2"/>
                </a:solidFill>
                <a:latin typeface="Abel"/>
                <a:ea typeface="Abel"/>
                <a:cs typeface="Abel"/>
                <a:sym typeface="Abel"/>
              </a:defRPr>
            </a:lvl5pPr>
            <a:lvl6pPr marL="2743200" marR="0" lvl="5" indent="-317500" algn="l" rtl="0">
              <a:lnSpc>
                <a:spcPct val="115000"/>
              </a:lnSpc>
              <a:spcBef>
                <a:spcPts val="1600"/>
              </a:spcBef>
              <a:spcAft>
                <a:spcPts val="0"/>
              </a:spcAft>
              <a:buClr>
                <a:schemeClr val="lt2"/>
              </a:buClr>
              <a:buSzPts val="1400"/>
              <a:buFont typeface="Abel"/>
              <a:buChar char="■"/>
              <a:defRPr sz="1400" b="0" i="0" u="none" strike="noStrike" cap="none">
                <a:solidFill>
                  <a:schemeClr val="lt2"/>
                </a:solidFill>
                <a:latin typeface="Abel"/>
                <a:ea typeface="Abel"/>
                <a:cs typeface="Abel"/>
                <a:sym typeface="Abel"/>
              </a:defRPr>
            </a:lvl6pPr>
            <a:lvl7pPr marL="3200400" marR="0" lvl="6" indent="-317500" algn="l" rtl="0">
              <a:lnSpc>
                <a:spcPct val="115000"/>
              </a:lnSpc>
              <a:spcBef>
                <a:spcPts val="1600"/>
              </a:spcBef>
              <a:spcAft>
                <a:spcPts val="0"/>
              </a:spcAft>
              <a:buClr>
                <a:schemeClr val="lt2"/>
              </a:buClr>
              <a:buSzPts val="1400"/>
              <a:buFont typeface="Abel"/>
              <a:buChar char="●"/>
              <a:defRPr sz="1400" b="0" i="0" u="none" strike="noStrike" cap="none">
                <a:solidFill>
                  <a:schemeClr val="lt2"/>
                </a:solidFill>
                <a:latin typeface="Abel"/>
                <a:ea typeface="Abel"/>
                <a:cs typeface="Abel"/>
                <a:sym typeface="Abel"/>
              </a:defRPr>
            </a:lvl7pPr>
            <a:lvl8pPr marL="3657600" marR="0" lvl="7" indent="-317500" algn="l" rtl="0">
              <a:lnSpc>
                <a:spcPct val="115000"/>
              </a:lnSpc>
              <a:spcBef>
                <a:spcPts val="1600"/>
              </a:spcBef>
              <a:spcAft>
                <a:spcPts val="0"/>
              </a:spcAft>
              <a:buClr>
                <a:schemeClr val="lt2"/>
              </a:buClr>
              <a:buSzPts val="1400"/>
              <a:buFont typeface="Abel"/>
              <a:buChar char="○"/>
              <a:defRPr sz="1400" b="0" i="0" u="none" strike="noStrike" cap="none">
                <a:solidFill>
                  <a:schemeClr val="lt2"/>
                </a:solidFill>
                <a:latin typeface="Abel"/>
                <a:ea typeface="Abel"/>
                <a:cs typeface="Abel"/>
                <a:sym typeface="Abel"/>
              </a:defRPr>
            </a:lvl8pPr>
            <a:lvl9pPr marL="4114800" marR="0" lvl="8" indent="-317500" algn="l" rtl="0">
              <a:lnSpc>
                <a:spcPct val="115000"/>
              </a:lnSpc>
              <a:spcBef>
                <a:spcPts val="1600"/>
              </a:spcBef>
              <a:spcAft>
                <a:spcPts val="1600"/>
              </a:spcAft>
              <a:buClr>
                <a:schemeClr val="lt2"/>
              </a:buClr>
              <a:buSzPts val="1400"/>
              <a:buFont typeface="Abel"/>
              <a:buChar char="■"/>
              <a:defRPr sz="1400" b="0" i="0" u="none" strike="noStrike" cap="none">
                <a:solidFill>
                  <a:schemeClr val="lt2"/>
                </a:solidFill>
                <a:latin typeface="Abel"/>
                <a:ea typeface="Abel"/>
                <a:cs typeface="Abel"/>
                <a:sym typeface="Abel"/>
              </a:defRPr>
            </a:lvl9pPr>
          </a:lstStyle>
          <a:p>
            <a:pPr marL="0" indent="0">
              <a:spcAft>
                <a:spcPts val="1600"/>
              </a:spcAft>
              <a:buFont typeface="Abel"/>
              <a:buNone/>
            </a:pPr>
            <a:r>
              <a:rPr lang="en-HK" sz="1600" dirty="0">
                <a:latin typeface="Anton"/>
                <a:ea typeface="Anton"/>
                <a:cs typeface="Anton"/>
                <a:sym typeface="Anton"/>
              </a:rPr>
              <a:t>App Advertising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1F1F1F"/>
            </a:gs>
            <a:gs pos="100000">
              <a:srgbClr val="0C343D"/>
            </a:gs>
          </a:gsLst>
          <a:lin ang="5400700" scaled="0"/>
        </a:gradFill>
        <a:effectLst/>
      </p:bgPr>
    </p:bg>
    <p:spTree>
      <p:nvGrpSpPr>
        <p:cNvPr id="1" name="Shape 9922"/>
        <p:cNvGrpSpPr/>
        <p:nvPr/>
      </p:nvGrpSpPr>
      <p:grpSpPr>
        <a:xfrm>
          <a:off x="0" y="0"/>
          <a:ext cx="0" cy="0"/>
          <a:chOff x="0" y="0"/>
          <a:chExt cx="0" cy="0"/>
        </a:xfrm>
      </p:grpSpPr>
      <p:pic>
        <p:nvPicPr>
          <p:cNvPr id="9923" name="Google Shape;9923;p99"/>
          <p:cNvPicPr preferRelativeResize="0"/>
          <p:nvPr/>
        </p:nvPicPr>
        <p:blipFill rotWithShape="1">
          <a:blip r:embed="rId3">
            <a:alphaModFix amt="70000"/>
          </a:blip>
          <a:srcRect t="26294" r="19211" b="8588"/>
          <a:stretch/>
        </p:blipFill>
        <p:spPr>
          <a:xfrm>
            <a:off x="-75" y="0"/>
            <a:ext cx="5704625" cy="4599323"/>
          </a:xfrm>
          <a:prstGeom prst="rect">
            <a:avLst/>
          </a:prstGeom>
          <a:ln>
            <a:noFill/>
          </a:ln>
          <a:effectLst>
            <a:softEdge rad="112500"/>
          </a:effectLst>
        </p:spPr>
      </p:pic>
      <p:sp>
        <p:nvSpPr>
          <p:cNvPr id="9924" name="Google Shape;9924;p99"/>
          <p:cNvSpPr/>
          <p:nvPr/>
        </p:nvSpPr>
        <p:spPr>
          <a:xfrm rot="5400000">
            <a:off x="-589125" y="2140250"/>
            <a:ext cx="2041200" cy="86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99"/>
          <p:cNvSpPr txBox="1">
            <a:spLocks noGrp="1"/>
          </p:cNvSpPr>
          <p:nvPr>
            <p:ph type="ctrTitle"/>
          </p:nvPr>
        </p:nvSpPr>
        <p:spPr>
          <a:xfrm>
            <a:off x="1710975" y="1545450"/>
            <a:ext cx="2980500" cy="205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THANK YOU!</a:t>
            </a:r>
            <a:endParaRPr dirty="0"/>
          </a:p>
        </p:txBody>
      </p:sp>
      <p:cxnSp>
        <p:nvCxnSpPr>
          <p:cNvPr id="9927" name="Google Shape;9927;p99"/>
          <p:cNvCxnSpPr/>
          <p:nvPr/>
        </p:nvCxnSpPr>
        <p:spPr>
          <a:xfrm>
            <a:off x="1358775" y="1539100"/>
            <a:ext cx="0" cy="2052600"/>
          </a:xfrm>
          <a:prstGeom prst="straightConnector1">
            <a:avLst/>
          </a:prstGeom>
          <a:noFill/>
          <a:ln w="19050" cap="flat" cmpd="sng">
            <a:solidFill>
              <a:schemeClr val="lt2"/>
            </a:solidFill>
            <a:prstDash val="solid"/>
            <a:round/>
            <a:headEnd type="none" w="med" len="med"/>
            <a:tailEnd type="none" w="med" len="med"/>
          </a:ln>
        </p:spPr>
      </p:cxnSp>
      <p:cxnSp>
        <p:nvCxnSpPr>
          <p:cNvPr id="9928" name="Google Shape;9928;p99"/>
          <p:cNvCxnSpPr/>
          <p:nvPr/>
        </p:nvCxnSpPr>
        <p:spPr>
          <a:xfrm>
            <a:off x="1249475" y="1539100"/>
            <a:ext cx="0" cy="2052600"/>
          </a:xfrm>
          <a:prstGeom prst="straightConnector1">
            <a:avLst/>
          </a:prstGeom>
          <a:noFill/>
          <a:ln w="19050" cap="flat" cmpd="sng">
            <a:solidFill>
              <a:schemeClr val="lt2"/>
            </a:solidFill>
            <a:prstDash val="solid"/>
            <a:round/>
            <a:headEnd type="none" w="med" len="med"/>
            <a:tailEnd type="none" w="med" len="med"/>
          </a:ln>
        </p:spPr>
      </p:cxnSp>
      <p:sp>
        <p:nvSpPr>
          <p:cNvPr id="9929" name="Google Shape;9929;p99"/>
          <p:cNvSpPr/>
          <p:nvPr/>
        </p:nvSpPr>
        <p:spPr>
          <a:xfrm>
            <a:off x="1854524" y="2919814"/>
            <a:ext cx="260586" cy="260874"/>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30" name="Google Shape;9930;p99"/>
          <p:cNvGrpSpPr/>
          <p:nvPr/>
        </p:nvGrpSpPr>
        <p:grpSpPr>
          <a:xfrm>
            <a:off x="2193483" y="2919995"/>
            <a:ext cx="260891" cy="260603"/>
            <a:chOff x="3303268" y="3817349"/>
            <a:chExt cx="346056" cy="345674"/>
          </a:xfrm>
        </p:grpSpPr>
        <p:sp>
          <p:nvSpPr>
            <p:cNvPr id="9931" name="Google Shape;9931;p99"/>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99"/>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99"/>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99"/>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5" name="Google Shape;9935;p99"/>
          <p:cNvGrpSpPr/>
          <p:nvPr/>
        </p:nvGrpSpPr>
        <p:grpSpPr>
          <a:xfrm>
            <a:off x="2532052" y="2919995"/>
            <a:ext cx="260891" cy="260603"/>
            <a:chOff x="3752358" y="3817349"/>
            <a:chExt cx="346056" cy="345674"/>
          </a:xfrm>
        </p:grpSpPr>
        <p:sp>
          <p:nvSpPr>
            <p:cNvPr id="9936" name="Google Shape;9936;p99"/>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99"/>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99"/>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99"/>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0" name="Google Shape;9940;p99"/>
          <p:cNvGrpSpPr/>
          <p:nvPr/>
        </p:nvGrpSpPr>
        <p:grpSpPr>
          <a:xfrm>
            <a:off x="2870621" y="2919995"/>
            <a:ext cx="260867" cy="260603"/>
            <a:chOff x="4201447" y="3817349"/>
            <a:chExt cx="346024" cy="345674"/>
          </a:xfrm>
        </p:grpSpPr>
        <p:sp>
          <p:nvSpPr>
            <p:cNvPr id="9941" name="Google Shape;9941;p99"/>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2" name="Google Shape;9942;p99"/>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7"/>
        <p:cNvGrpSpPr/>
        <p:nvPr/>
      </p:nvGrpSpPr>
      <p:grpSpPr>
        <a:xfrm>
          <a:off x="0" y="0"/>
          <a:ext cx="0" cy="0"/>
          <a:chOff x="0" y="0"/>
          <a:chExt cx="0" cy="0"/>
        </a:xfrm>
      </p:grpSpPr>
      <p:sp>
        <p:nvSpPr>
          <p:cNvPr id="1968" name="Google Shape;1968;p43"/>
          <p:cNvSpPr txBox="1">
            <a:spLocks noGrp="1"/>
          </p:cNvSpPr>
          <p:nvPr>
            <p:ph type="title"/>
          </p:nvPr>
        </p:nvSpPr>
        <p:spPr>
          <a:xfrm>
            <a:off x="4726554" y="3119873"/>
            <a:ext cx="1232400" cy="69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04</a:t>
            </a:r>
            <a:endParaRPr dirty="0"/>
          </a:p>
        </p:txBody>
      </p:sp>
      <p:sp>
        <p:nvSpPr>
          <p:cNvPr id="1969" name="Google Shape;1969;p43"/>
          <p:cNvSpPr txBox="1">
            <a:spLocks noGrp="1"/>
          </p:cNvSpPr>
          <p:nvPr>
            <p:ph type="title" idx="2"/>
          </p:nvPr>
        </p:nvSpPr>
        <p:spPr>
          <a:xfrm flipH="1">
            <a:off x="3177995" y="3119873"/>
            <a:ext cx="1232400" cy="69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1970" name="Google Shape;1970;p43"/>
          <p:cNvSpPr txBox="1">
            <a:spLocks noGrp="1"/>
          </p:cNvSpPr>
          <p:nvPr>
            <p:ph type="title" idx="3"/>
          </p:nvPr>
        </p:nvSpPr>
        <p:spPr>
          <a:xfrm>
            <a:off x="4726554" y="1191650"/>
            <a:ext cx="1232400" cy="69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02</a:t>
            </a:r>
            <a:endParaRPr/>
          </a:p>
        </p:txBody>
      </p:sp>
      <p:sp>
        <p:nvSpPr>
          <p:cNvPr id="1971" name="Google Shape;1971;p43"/>
          <p:cNvSpPr txBox="1">
            <a:spLocks noGrp="1"/>
          </p:cNvSpPr>
          <p:nvPr>
            <p:ph type="title" idx="4"/>
          </p:nvPr>
        </p:nvSpPr>
        <p:spPr>
          <a:xfrm flipH="1">
            <a:off x="3177995" y="1191650"/>
            <a:ext cx="1232400" cy="69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1972" name="Google Shape;1972;p43"/>
          <p:cNvSpPr txBox="1">
            <a:spLocks noGrp="1"/>
          </p:cNvSpPr>
          <p:nvPr>
            <p:ph type="subTitle" idx="1"/>
          </p:nvPr>
        </p:nvSpPr>
        <p:spPr>
          <a:xfrm flipH="1">
            <a:off x="1917170" y="1288451"/>
            <a:ext cx="1585200" cy="722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PROBLEM ANALYSIS</a:t>
            </a:r>
            <a:endParaRPr dirty="0"/>
          </a:p>
        </p:txBody>
      </p:sp>
      <p:sp>
        <p:nvSpPr>
          <p:cNvPr id="1973" name="Google Shape;1973;p43"/>
          <p:cNvSpPr txBox="1">
            <a:spLocks noGrp="1"/>
          </p:cNvSpPr>
          <p:nvPr>
            <p:ph type="subTitle" idx="5"/>
          </p:nvPr>
        </p:nvSpPr>
        <p:spPr>
          <a:xfrm flipH="1">
            <a:off x="1917181" y="1929743"/>
            <a:ext cx="1585200" cy="70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Fitness Trend and Challenge in Hong Kong</a:t>
            </a:r>
            <a:endParaRPr dirty="0"/>
          </a:p>
        </p:txBody>
      </p:sp>
      <p:sp>
        <p:nvSpPr>
          <p:cNvPr id="1974" name="Google Shape;1974;p43"/>
          <p:cNvSpPr txBox="1">
            <a:spLocks noGrp="1"/>
          </p:cNvSpPr>
          <p:nvPr>
            <p:ph type="title" idx="6"/>
          </p:nvPr>
        </p:nvSpPr>
        <p:spPr>
          <a:xfrm rot="-5400000">
            <a:off x="-1573000" y="2285450"/>
            <a:ext cx="4011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rPr>
              <a:t>Table of Cotents</a:t>
            </a:r>
            <a:endParaRPr dirty="0"/>
          </a:p>
        </p:txBody>
      </p:sp>
      <p:sp>
        <p:nvSpPr>
          <p:cNvPr id="1975" name="Google Shape;1975;p43"/>
          <p:cNvSpPr txBox="1">
            <a:spLocks noGrp="1"/>
          </p:cNvSpPr>
          <p:nvPr>
            <p:ph type="subTitle" idx="7"/>
          </p:nvPr>
        </p:nvSpPr>
        <p:spPr>
          <a:xfrm>
            <a:off x="5641631" y="1288477"/>
            <a:ext cx="1585200" cy="72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BUSINESS OVERVIEW</a:t>
            </a:r>
            <a:endParaRPr dirty="0"/>
          </a:p>
        </p:txBody>
      </p:sp>
      <p:sp>
        <p:nvSpPr>
          <p:cNvPr id="1976" name="Google Shape;1976;p43"/>
          <p:cNvSpPr txBox="1">
            <a:spLocks noGrp="1"/>
          </p:cNvSpPr>
          <p:nvPr>
            <p:ph type="subTitle" idx="8"/>
          </p:nvPr>
        </p:nvSpPr>
        <p:spPr>
          <a:xfrm>
            <a:off x="5641619" y="1929755"/>
            <a:ext cx="1684213" cy="70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App, Business Objective, and Target Audience</a:t>
            </a:r>
            <a:endParaRPr dirty="0"/>
          </a:p>
        </p:txBody>
      </p:sp>
      <p:sp>
        <p:nvSpPr>
          <p:cNvPr id="1977" name="Google Shape;1977;p43"/>
          <p:cNvSpPr txBox="1">
            <a:spLocks noGrp="1"/>
          </p:cNvSpPr>
          <p:nvPr>
            <p:ph type="subTitle" idx="9"/>
          </p:nvPr>
        </p:nvSpPr>
        <p:spPr>
          <a:xfrm flipH="1">
            <a:off x="1917170" y="3213477"/>
            <a:ext cx="1585200" cy="722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dirty="0"/>
              <a:t>PROTOTYPE DEMONSTRATION</a:t>
            </a:r>
            <a:endParaRPr dirty="0"/>
          </a:p>
        </p:txBody>
      </p:sp>
      <p:sp>
        <p:nvSpPr>
          <p:cNvPr id="1978" name="Google Shape;1978;p43"/>
          <p:cNvSpPr txBox="1">
            <a:spLocks noGrp="1"/>
          </p:cNvSpPr>
          <p:nvPr>
            <p:ph type="subTitle" idx="13"/>
          </p:nvPr>
        </p:nvSpPr>
        <p:spPr>
          <a:xfrm flipH="1">
            <a:off x="1917166" y="3854805"/>
            <a:ext cx="1585201" cy="70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Core Features, i.e. searching for a PT</a:t>
            </a:r>
            <a:endParaRPr dirty="0"/>
          </a:p>
        </p:txBody>
      </p:sp>
      <p:sp>
        <p:nvSpPr>
          <p:cNvPr id="1979" name="Google Shape;1979;p43"/>
          <p:cNvSpPr txBox="1">
            <a:spLocks noGrp="1"/>
          </p:cNvSpPr>
          <p:nvPr>
            <p:ph type="subTitle" idx="14"/>
          </p:nvPr>
        </p:nvSpPr>
        <p:spPr>
          <a:xfrm>
            <a:off x="5641606" y="3213473"/>
            <a:ext cx="1277100" cy="72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REVENUE STRATEGY</a:t>
            </a:r>
            <a:endParaRPr dirty="0"/>
          </a:p>
        </p:txBody>
      </p:sp>
      <p:sp>
        <p:nvSpPr>
          <p:cNvPr id="1980" name="Google Shape;1980;p43"/>
          <p:cNvSpPr txBox="1">
            <a:spLocks noGrp="1"/>
          </p:cNvSpPr>
          <p:nvPr>
            <p:ph type="subTitle" idx="15"/>
          </p:nvPr>
        </p:nvSpPr>
        <p:spPr>
          <a:xfrm>
            <a:off x="5641608" y="3854805"/>
            <a:ext cx="1585200" cy="70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Transaction Fee and App Advertising</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70"/>
        <p:cNvGrpSpPr/>
        <p:nvPr/>
      </p:nvGrpSpPr>
      <p:grpSpPr>
        <a:xfrm>
          <a:off x="0" y="0"/>
          <a:ext cx="0" cy="0"/>
          <a:chOff x="0" y="0"/>
          <a:chExt cx="0" cy="0"/>
        </a:xfrm>
      </p:grpSpPr>
      <p:sp>
        <p:nvSpPr>
          <p:cNvPr id="2071" name="Google Shape;2071;p51"/>
          <p:cNvSpPr txBox="1">
            <a:spLocks noGrp="1"/>
          </p:cNvSpPr>
          <p:nvPr>
            <p:ph type="title" idx="2"/>
          </p:nvPr>
        </p:nvSpPr>
        <p:spPr>
          <a:xfrm>
            <a:off x="2189138" y="1537525"/>
            <a:ext cx="1531200" cy="148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072" name="Google Shape;2072;p51"/>
          <p:cNvSpPr txBox="1">
            <a:spLocks noGrp="1"/>
          </p:cNvSpPr>
          <p:nvPr>
            <p:ph type="title"/>
          </p:nvPr>
        </p:nvSpPr>
        <p:spPr>
          <a:xfrm>
            <a:off x="3185063" y="2280625"/>
            <a:ext cx="4667082" cy="85338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a:t>PROBLEM ANALYSIS</a:t>
            </a:r>
            <a:endParaRPr sz="4800" dirty="0"/>
          </a:p>
        </p:txBody>
      </p:sp>
      <p:sp>
        <p:nvSpPr>
          <p:cNvPr id="2073" name="Google Shape;2073;p51"/>
          <p:cNvSpPr txBox="1">
            <a:spLocks noGrp="1"/>
          </p:cNvSpPr>
          <p:nvPr>
            <p:ph type="subTitle" idx="1"/>
          </p:nvPr>
        </p:nvSpPr>
        <p:spPr>
          <a:xfrm>
            <a:off x="3185062" y="3134013"/>
            <a:ext cx="4465063" cy="38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Fitness Trend and Challenge in Hong Kong</a:t>
            </a:r>
            <a:endParaRPr dirty="0"/>
          </a:p>
        </p:txBody>
      </p:sp>
      <p:sp>
        <p:nvSpPr>
          <p:cNvPr id="2074" name="Google Shape;2074;p51"/>
          <p:cNvSpPr/>
          <p:nvPr/>
        </p:nvSpPr>
        <p:spPr>
          <a:xfrm rot="5400000">
            <a:off x="-589050" y="2140200"/>
            <a:ext cx="2041200" cy="86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98"/>
        <p:cNvGrpSpPr/>
        <p:nvPr/>
      </p:nvGrpSpPr>
      <p:grpSpPr>
        <a:xfrm>
          <a:off x="0" y="0"/>
          <a:ext cx="0" cy="0"/>
          <a:chOff x="0" y="0"/>
          <a:chExt cx="0" cy="0"/>
        </a:xfrm>
      </p:grpSpPr>
      <p:sp>
        <p:nvSpPr>
          <p:cNvPr id="2002" name="Google Shape;2002;p45"/>
          <p:cNvSpPr txBox="1">
            <a:spLocks noGrp="1"/>
          </p:cNvSpPr>
          <p:nvPr>
            <p:ph type="title"/>
          </p:nvPr>
        </p:nvSpPr>
        <p:spPr>
          <a:xfrm>
            <a:off x="1235641" y="591950"/>
            <a:ext cx="5128005" cy="591000"/>
          </a:xfrm>
        </p:spPr>
        <p:txBody>
          <a:bodyPr spcFirstLastPara="1" wrap="square" lIns="91425" tIns="91425" rIns="91425" bIns="91425" anchor="ctr" anchorCtr="0">
            <a:normAutofit fontScale="90000"/>
          </a:bodyPr>
          <a:lstStyle/>
          <a:p>
            <a:pPr marL="0" lvl="0" indent="0" rtl="0">
              <a:lnSpc>
                <a:spcPct val="90000"/>
              </a:lnSpc>
              <a:spcBef>
                <a:spcPts val="0"/>
              </a:spcBef>
              <a:spcAft>
                <a:spcPts val="0"/>
              </a:spcAft>
              <a:buNone/>
            </a:pPr>
            <a:r>
              <a:rPr lang="en-HK" sz="2800" dirty="0"/>
              <a:t>Insufficient Regular Physical Activities</a:t>
            </a:r>
          </a:p>
        </p:txBody>
      </p:sp>
      <p:sp>
        <p:nvSpPr>
          <p:cNvPr id="7" name="Google Shape;2074;p51">
            <a:extLst>
              <a:ext uri="{FF2B5EF4-FFF2-40B4-BE49-F238E27FC236}">
                <a16:creationId xmlns:a16="http://schemas.microsoft.com/office/drawing/2014/main" id="{A626E4D7-490A-6A1A-D99D-84F343C0EB77}"/>
              </a:ext>
            </a:extLst>
          </p:cNvPr>
          <p:cNvSpPr/>
          <p:nvPr/>
        </p:nvSpPr>
        <p:spPr>
          <a:xfrm rot="5400000">
            <a:off x="-589050" y="2140200"/>
            <a:ext cx="2041200" cy="86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74;p43">
            <a:extLst>
              <a:ext uri="{FF2B5EF4-FFF2-40B4-BE49-F238E27FC236}">
                <a16:creationId xmlns:a16="http://schemas.microsoft.com/office/drawing/2014/main" id="{51C0378A-52A5-1A33-A992-80A5114CAACE}"/>
              </a:ext>
            </a:extLst>
          </p:cNvPr>
          <p:cNvSpPr txBox="1">
            <a:spLocks/>
          </p:cNvSpPr>
          <p:nvPr/>
        </p:nvSpPr>
        <p:spPr>
          <a:xfrm rot="-5400000">
            <a:off x="-1573000" y="2285450"/>
            <a:ext cx="401190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HK" dirty="0">
                <a:solidFill>
                  <a:schemeClr val="lt2"/>
                </a:solidFill>
                <a:latin typeface="Anton" pitchFamily="2" charset="0"/>
              </a:rPr>
              <a:t>Problem </a:t>
            </a:r>
            <a:r>
              <a:rPr lang="en-HK" sz="1200" dirty="0">
                <a:solidFill>
                  <a:schemeClr val="lt2"/>
                </a:solidFill>
                <a:latin typeface="Anton" pitchFamily="2" charset="0"/>
              </a:rPr>
              <a:t>Analysis</a:t>
            </a:r>
            <a:endParaRPr lang="en-HK" dirty="0">
              <a:latin typeface="Anton" pitchFamily="2" charset="0"/>
            </a:endParaRPr>
          </a:p>
        </p:txBody>
      </p:sp>
      <p:sp>
        <p:nvSpPr>
          <p:cNvPr id="10" name="Text Placeholder 9">
            <a:extLst>
              <a:ext uri="{FF2B5EF4-FFF2-40B4-BE49-F238E27FC236}">
                <a16:creationId xmlns:a16="http://schemas.microsoft.com/office/drawing/2014/main" id="{16546DD9-BC33-AED6-EA79-EA379334ADB1}"/>
              </a:ext>
            </a:extLst>
          </p:cNvPr>
          <p:cNvSpPr>
            <a:spLocks noGrp="1"/>
          </p:cNvSpPr>
          <p:nvPr>
            <p:ph type="body" idx="1"/>
          </p:nvPr>
        </p:nvSpPr>
        <p:spPr>
          <a:xfrm>
            <a:off x="4800941" y="1409783"/>
            <a:ext cx="4102760" cy="407496"/>
          </a:xfrm>
        </p:spPr>
        <p:txBody>
          <a:bodyPr/>
          <a:lstStyle/>
          <a:p>
            <a:pPr marL="114300" indent="0">
              <a:buNone/>
            </a:pPr>
            <a:r>
              <a:rPr lang="en-GB" sz="1000" dirty="0">
                <a:solidFill>
                  <a:schemeClr val="tx2"/>
                </a:solidFill>
                <a:effectLst>
                  <a:outerShdw blurRad="38100" dist="38100" dir="2700000" algn="tl">
                    <a:srgbClr val="000000">
                      <a:alpha val="43137"/>
                    </a:srgbClr>
                  </a:outerShdw>
                </a:effectLst>
                <a:latin typeface="Abel" panose="02000506030000020004" pitchFamily="2" charset="0"/>
              </a:rPr>
              <a:t>Average duration per week used for physical activity </a:t>
            </a:r>
          </a:p>
          <a:p>
            <a:pPr marL="114300" indent="0">
              <a:buNone/>
            </a:pPr>
            <a:r>
              <a:rPr lang="en-GB" sz="1000" u="sng" dirty="0">
                <a:solidFill>
                  <a:schemeClr val="tx2"/>
                </a:solidFill>
                <a:effectLst>
                  <a:outerShdw blurRad="38100" dist="38100" dir="2700000" algn="tl">
                    <a:srgbClr val="000000">
                      <a:alpha val="43137"/>
                    </a:srgbClr>
                  </a:outerShdw>
                </a:effectLst>
                <a:latin typeface="Abel" panose="02000506030000020004" pitchFamily="2" charset="0"/>
              </a:rPr>
              <a:t>during COVID-19 pandemic among residents in Hong Kong</a:t>
            </a:r>
            <a:endParaRPr lang="en-HK" sz="1000" u="sng" dirty="0">
              <a:solidFill>
                <a:schemeClr val="tx2"/>
              </a:solidFill>
              <a:effectLst>
                <a:outerShdw blurRad="38100" dist="38100" dir="2700000" algn="tl">
                  <a:srgbClr val="000000">
                    <a:alpha val="43137"/>
                  </a:srgbClr>
                </a:outerShdw>
              </a:effectLst>
              <a:latin typeface="Abel" panose="02000506030000020004" pitchFamily="2" charset="0"/>
            </a:endParaRPr>
          </a:p>
        </p:txBody>
      </p:sp>
      <p:pic>
        <p:nvPicPr>
          <p:cNvPr id="12" name="Picture 11">
            <a:extLst>
              <a:ext uri="{FF2B5EF4-FFF2-40B4-BE49-F238E27FC236}">
                <a16:creationId xmlns:a16="http://schemas.microsoft.com/office/drawing/2014/main" id="{A5C2AAFD-FF25-2F4E-C058-07C6E46F2179}"/>
              </a:ext>
            </a:extLst>
          </p:cNvPr>
          <p:cNvPicPr>
            <a:picLocks noChangeAspect="1"/>
          </p:cNvPicPr>
          <p:nvPr/>
        </p:nvPicPr>
        <p:blipFill rotWithShape="1">
          <a:blip r:embed="rId3"/>
          <a:srcRect r="6453" b="5843"/>
          <a:stretch/>
        </p:blipFill>
        <p:spPr>
          <a:xfrm>
            <a:off x="4878088" y="1870276"/>
            <a:ext cx="3838012" cy="24845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4" name="TextBox 13">
            <a:extLst>
              <a:ext uri="{FF2B5EF4-FFF2-40B4-BE49-F238E27FC236}">
                <a16:creationId xmlns:a16="http://schemas.microsoft.com/office/drawing/2014/main" id="{6701ED21-204F-1AAC-3BC1-130257B69B6F}"/>
              </a:ext>
            </a:extLst>
          </p:cNvPr>
          <p:cNvSpPr txBox="1"/>
          <p:nvPr/>
        </p:nvSpPr>
        <p:spPr>
          <a:xfrm>
            <a:off x="1158495" y="1551150"/>
            <a:ext cx="3269905" cy="1677254"/>
          </a:xfrm>
          <a:prstGeom prst="rect">
            <a:avLst/>
          </a:prstGeom>
          <a:noFill/>
        </p:spPr>
        <p:txBody>
          <a:bodyPr wrap="square">
            <a:spAutoFit/>
          </a:bodyPr>
          <a:lstStyle/>
          <a:p>
            <a:pPr>
              <a:lnSpc>
                <a:spcPct val="150000"/>
              </a:lnSpc>
            </a:pPr>
            <a:r>
              <a:rPr lang="en-GB" b="0" i="0" dirty="0">
                <a:solidFill>
                  <a:schemeClr val="tx2"/>
                </a:solidFill>
                <a:effectLst/>
                <a:latin typeface="Abel" panose="02000506030000020004" pitchFamily="2" charset="0"/>
              </a:rPr>
              <a:t>According to a survey conducted among Hong Kong residents in 2020, over 50 percent of respondents said to do physical exercises for less than about 60 minutes per week on average during the COVID-19 epidemic. </a:t>
            </a:r>
            <a:endParaRPr lang="en-HK" dirty="0">
              <a:solidFill>
                <a:schemeClr val="tx2"/>
              </a:solidFill>
              <a:latin typeface="Abel" panose="02000506030000020004" pitchFamily="2" charset="0"/>
            </a:endParaRPr>
          </a:p>
        </p:txBody>
      </p:sp>
      <p:sp>
        <p:nvSpPr>
          <p:cNvPr id="15" name="TextBox 14">
            <a:extLst>
              <a:ext uri="{FF2B5EF4-FFF2-40B4-BE49-F238E27FC236}">
                <a16:creationId xmlns:a16="http://schemas.microsoft.com/office/drawing/2014/main" id="{5A87F1F8-FF78-00BF-21E7-C31035D08F54}"/>
              </a:ext>
            </a:extLst>
          </p:cNvPr>
          <p:cNvSpPr txBox="1"/>
          <p:nvPr/>
        </p:nvSpPr>
        <p:spPr>
          <a:xfrm>
            <a:off x="1158495" y="3346129"/>
            <a:ext cx="3402812" cy="246221"/>
          </a:xfrm>
          <a:prstGeom prst="rect">
            <a:avLst/>
          </a:prstGeom>
          <a:noFill/>
        </p:spPr>
        <p:txBody>
          <a:bodyPr wrap="square">
            <a:spAutoFit/>
          </a:bodyPr>
          <a:lstStyle/>
          <a:p>
            <a:r>
              <a:rPr lang="en-GB" sz="1000" b="0" i="1" dirty="0">
                <a:solidFill>
                  <a:schemeClr val="tx2"/>
                </a:solidFill>
                <a:effectLst/>
                <a:latin typeface="Abel" panose="02000506030000020004" pitchFamily="2" charset="0"/>
              </a:rPr>
              <a:t>Reference: Statista</a:t>
            </a:r>
            <a:endParaRPr lang="en-HK" sz="1000" i="1" dirty="0">
              <a:solidFill>
                <a:schemeClr val="tx2"/>
              </a:solidFill>
              <a:latin typeface="Abel" panose="02000506030000020004"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002;p45">
            <a:extLst>
              <a:ext uri="{FF2B5EF4-FFF2-40B4-BE49-F238E27FC236}">
                <a16:creationId xmlns:a16="http://schemas.microsoft.com/office/drawing/2014/main" id="{FBDBB49D-4BBE-10C2-E0D6-E8E975EAD982}"/>
              </a:ext>
            </a:extLst>
          </p:cNvPr>
          <p:cNvSpPr txBox="1">
            <a:spLocks noGrp="1"/>
          </p:cNvSpPr>
          <p:nvPr>
            <p:ph type="title"/>
          </p:nvPr>
        </p:nvSpPr>
        <p:spPr>
          <a:xfrm>
            <a:off x="1285404" y="553850"/>
            <a:ext cx="5128005" cy="591000"/>
          </a:xfrm>
        </p:spPr>
        <p:txBody>
          <a:bodyPr spcFirstLastPara="1" wrap="square" lIns="91425" tIns="91425" rIns="91425" bIns="91425" anchor="ctr" anchorCtr="0">
            <a:normAutofit fontScale="90000"/>
          </a:bodyPr>
          <a:lstStyle/>
          <a:p>
            <a:pPr marL="0" lvl="0" indent="0" algn="l" rtl="0">
              <a:lnSpc>
                <a:spcPct val="90000"/>
              </a:lnSpc>
              <a:spcBef>
                <a:spcPts val="0"/>
              </a:spcBef>
              <a:spcAft>
                <a:spcPts val="0"/>
              </a:spcAft>
              <a:buNone/>
            </a:pPr>
            <a:r>
              <a:rPr lang="en-HK" sz="2800" dirty="0"/>
              <a:t>Lack of Information and Scam </a:t>
            </a:r>
            <a:br>
              <a:rPr lang="en-HK" sz="2800" dirty="0"/>
            </a:br>
            <a:r>
              <a:rPr lang="en-HK" sz="2800" dirty="0"/>
              <a:t>in the Fitness Industry</a:t>
            </a:r>
          </a:p>
        </p:txBody>
      </p:sp>
      <p:sp>
        <p:nvSpPr>
          <p:cNvPr id="5" name="Google Shape;2074;p51">
            <a:extLst>
              <a:ext uri="{FF2B5EF4-FFF2-40B4-BE49-F238E27FC236}">
                <a16:creationId xmlns:a16="http://schemas.microsoft.com/office/drawing/2014/main" id="{C5E41C58-D3AC-2A4F-6300-09A4930F5D97}"/>
              </a:ext>
            </a:extLst>
          </p:cNvPr>
          <p:cNvSpPr/>
          <p:nvPr/>
        </p:nvSpPr>
        <p:spPr>
          <a:xfrm rot="5400000">
            <a:off x="-589050" y="2140200"/>
            <a:ext cx="2041200" cy="86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974;p43">
            <a:extLst>
              <a:ext uri="{FF2B5EF4-FFF2-40B4-BE49-F238E27FC236}">
                <a16:creationId xmlns:a16="http://schemas.microsoft.com/office/drawing/2014/main" id="{6CED22B1-ABBF-498A-F474-CD581A8FDFD2}"/>
              </a:ext>
            </a:extLst>
          </p:cNvPr>
          <p:cNvSpPr txBox="1">
            <a:spLocks/>
          </p:cNvSpPr>
          <p:nvPr/>
        </p:nvSpPr>
        <p:spPr>
          <a:xfrm rot="-5400000">
            <a:off x="-1573000" y="2285450"/>
            <a:ext cx="401190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HK" dirty="0">
                <a:solidFill>
                  <a:schemeClr val="lt2"/>
                </a:solidFill>
                <a:latin typeface="Anton" pitchFamily="2" charset="0"/>
              </a:rPr>
              <a:t>Problem </a:t>
            </a:r>
            <a:r>
              <a:rPr lang="en-HK" sz="1200" dirty="0">
                <a:solidFill>
                  <a:schemeClr val="lt2"/>
                </a:solidFill>
                <a:latin typeface="Anton" pitchFamily="2" charset="0"/>
              </a:rPr>
              <a:t>Analysis</a:t>
            </a:r>
            <a:endParaRPr lang="en-HK" dirty="0">
              <a:latin typeface="Anton" pitchFamily="2" charset="0"/>
            </a:endParaRPr>
          </a:p>
        </p:txBody>
      </p:sp>
      <p:sp>
        <p:nvSpPr>
          <p:cNvPr id="7" name="TextBox 6">
            <a:extLst>
              <a:ext uri="{FF2B5EF4-FFF2-40B4-BE49-F238E27FC236}">
                <a16:creationId xmlns:a16="http://schemas.microsoft.com/office/drawing/2014/main" id="{E626D9A9-2E49-D774-307A-3D69711EFB2C}"/>
              </a:ext>
            </a:extLst>
          </p:cNvPr>
          <p:cNvSpPr txBox="1"/>
          <p:nvPr/>
        </p:nvSpPr>
        <p:spPr>
          <a:xfrm>
            <a:off x="1285404" y="1416184"/>
            <a:ext cx="3402812" cy="2969916"/>
          </a:xfrm>
          <a:prstGeom prst="rect">
            <a:avLst/>
          </a:prstGeom>
          <a:noFill/>
        </p:spPr>
        <p:txBody>
          <a:bodyPr wrap="square">
            <a:spAutoFit/>
          </a:bodyPr>
          <a:lstStyle/>
          <a:p>
            <a:pPr>
              <a:lnSpc>
                <a:spcPct val="150000"/>
              </a:lnSpc>
            </a:pPr>
            <a:r>
              <a:rPr lang="en-GB" b="0" i="0" dirty="0">
                <a:solidFill>
                  <a:srgbClr val="F1F2F2"/>
                </a:solidFill>
                <a:effectLst/>
                <a:latin typeface="Abel" panose="02000506030000020004" pitchFamily="2" charset="0"/>
              </a:rPr>
              <a:t>There is not enough relevant and easily accessible information available on the internet.</a:t>
            </a:r>
          </a:p>
          <a:p>
            <a:pPr>
              <a:lnSpc>
                <a:spcPct val="150000"/>
              </a:lnSpc>
            </a:pPr>
            <a:endParaRPr lang="en-GB" sz="1400" b="0" i="0" dirty="0">
              <a:solidFill>
                <a:schemeClr val="tx2"/>
              </a:solidFill>
              <a:effectLst/>
              <a:latin typeface="Abel" panose="02000506030000020004" pitchFamily="2" charset="0"/>
            </a:endParaRPr>
          </a:p>
          <a:p>
            <a:pPr>
              <a:lnSpc>
                <a:spcPct val="150000"/>
              </a:lnSpc>
            </a:pPr>
            <a:r>
              <a:rPr lang="en-GB" sz="1400" b="0" i="0" dirty="0">
                <a:solidFill>
                  <a:schemeClr val="tx2"/>
                </a:solidFill>
                <a:effectLst/>
                <a:latin typeface="Abel" panose="02000506030000020004" pitchFamily="2" charset="0"/>
              </a:rPr>
              <a:t>The Consumer Council is </a:t>
            </a:r>
            <a:r>
              <a:rPr lang="en-GB" sz="1400" dirty="0">
                <a:solidFill>
                  <a:schemeClr val="tx2"/>
                </a:solidFill>
                <a:latin typeface="Abel" panose="02000506030000020004" pitchFamily="2" charset="0"/>
              </a:rPr>
              <a:t>deeply</a:t>
            </a:r>
            <a:r>
              <a:rPr lang="en-GB" sz="1400" b="0" i="0" dirty="0">
                <a:solidFill>
                  <a:schemeClr val="tx2"/>
                </a:solidFill>
                <a:effectLst/>
                <a:latin typeface="Abel" panose="02000506030000020004" pitchFamily="2" charset="0"/>
              </a:rPr>
              <a:t> concerned about the unscrupulous sales practices of some fitness centres</a:t>
            </a:r>
            <a:endParaRPr lang="en-GB" sz="1400" dirty="0">
              <a:solidFill>
                <a:schemeClr val="tx2"/>
              </a:solidFill>
              <a:latin typeface="Abel" panose="02000506030000020004" pitchFamily="2" charset="0"/>
            </a:endParaRPr>
          </a:p>
          <a:p>
            <a:pPr>
              <a:lnSpc>
                <a:spcPct val="150000"/>
              </a:lnSpc>
            </a:pPr>
            <a:endParaRPr lang="en-GB" dirty="0">
              <a:solidFill>
                <a:srgbClr val="F1F2F2"/>
              </a:solidFill>
              <a:latin typeface="Abel" panose="02000506030000020004" pitchFamily="2" charset="0"/>
            </a:endParaRPr>
          </a:p>
          <a:p>
            <a:pPr>
              <a:lnSpc>
                <a:spcPct val="150000"/>
              </a:lnSpc>
            </a:pPr>
            <a:endParaRPr lang="en-HK" dirty="0">
              <a:solidFill>
                <a:schemeClr val="tx2"/>
              </a:solidFill>
              <a:latin typeface="Abel" panose="02000506030000020004" pitchFamily="2" charset="0"/>
            </a:endParaRPr>
          </a:p>
        </p:txBody>
      </p:sp>
      <p:pic>
        <p:nvPicPr>
          <p:cNvPr id="8" name="Picture 7">
            <a:extLst>
              <a:ext uri="{FF2B5EF4-FFF2-40B4-BE49-F238E27FC236}">
                <a16:creationId xmlns:a16="http://schemas.microsoft.com/office/drawing/2014/main" id="{0C54AFB5-87E4-6132-DE9A-872219F0444B}"/>
              </a:ext>
            </a:extLst>
          </p:cNvPr>
          <p:cNvPicPr>
            <a:picLocks noChangeAspect="1"/>
          </p:cNvPicPr>
          <p:nvPr/>
        </p:nvPicPr>
        <p:blipFill>
          <a:blip r:embed="rId3"/>
          <a:stretch>
            <a:fillRect/>
          </a:stretch>
        </p:blipFill>
        <p:spPr>
          <a:xfrm>
            <a:off x="5110520" y="1496703"/>
            <a:ext cx="3706175" cy="25827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9" name="TextBox 8">
            <a:extLst>
              <a:ext uri="{FF2B5EF4-FFF2-40B4-BE49-F238E27FC236}">
                <a16:creationId xmlns:a16="http://schemas.microsoft.com/office/drawing/2014/main" id="{7A5027B6-FD14-30F8-2AA8-7F747994B52C}"/>
              </a:ext>
            </a:extLst>
          </p:cNvPr>
          <p:cNvSpPr txBox="1"/>
          <p:nvPr/>
        </p:nvSpPr>
        <p:spPr>
          <a:xfrm>
            <a:off x="1285404" y="3883982"/>
            <a:ext cx="3402812" cy="246221"/>
          </a:xfrm>
          <a:prstGeom prst="rect">
            <a:avLst/>
          </a:prstGeom>
          <a:noFill/>
        </p:spPr>
        <p:txBody>
          <a:bodyPr wrap="square">
            <a:spAutoFit/>
          </a:bodyPr>
          <a:lstStyle/>
          <a:p>
            <a:r>
              <a:rPr lang="en-GB" sz="1000" b="0" i="1" dirty="0">
                <a:solidFill>
                  <a:schemeClr val="tx2"/>
                </a:solidFill>
                <a:effectLst/>
                <a:latin typeface="Abel" panose="02000506030000020004" pitchFamily="2" charset="0"/>
              </a:rPr>
              <a:t>Reference: The Consumer Council</a:t>
            </a:r>
            <a:endParaRPr lang="en-HK" sz="1000" i="1" dirty="0">
              <a:solidFill>
                <a:schemeClr val="tx2"/>
              </a:solidFill>
              <a:latin typeface="Abel" panose="02000506030000020004" pitchFamily="2" charset="0"/>
            </a:endParaRPr>
          </a:p>
        </p:txBody>
      </p:sp>
    </p:spTree>
    <p:extLst>
      <p:ext uri="{BB962C8B-B14F-4D97-AF65-F5344CB8AC3E}">
        <p14:creationId xmlns:p14="http://schemas.microsoft.com/office/powerpoint/2010/main" val="3130528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70"/>
        <p:cNvGrpSpPr/>
        <p:nvPr/>
      </p:nvGrpSpPr>
      <p:grpSpPr>
        <a:xfrm>
          <a:off x="0" y="0"/>
          <a:ext cx="0" cy="0"/>
          <a:chOff x="0" y="0"/>
          <a:chExt cx="0" cy="0"/>
        </a:xfrm>
      </p:grpSpPr>
      <p:sp>
        <p:nvSpPr>
          <p:cNvPr id="2071" name="Google Shape;2071;p51"/>
          <p:cNvSpPr txBox="1">
            <a:spLocks noGrp="1"/>
          </p:cNvSpPr>
          <p:nvPr>
            <p:ph type="title" idx="2"/>
          </p:nvPr>
        </p:nvSpPr>
        <p:spPr>
          <a:xfrm>
            <a:off x="2189138" y="1537525"/>
            <a:ext cx="1531200" cy="148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072" name="Google Shape;2072;p51"/>
          <p:cNvSpPr txBox="1">
            <a:spLocks noGrp="1"/>
          </p:cNvSpPr>
          <p:nvPr>
            <p:ph type="title"/>
          </p:nvPr>
        </p:nvSpPr>
        <p:spPr>
          <a:xfrm>
            <a:off x="3185063" y="2280625"/>
            <a:ext cx="4688346" cy="85338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a:t>BUSINESS OVERVIEW</a:t>
            </a:r>
            <a:endParaRPr sz="4800" dirty="0"/>
          </a:p>
        </p:txBody>
      </p:sp>
      <p:sp>
        <p:nvSpPr>
          <p:cNvPr id="2073" name="Google Shape;2073;p51"/>
          <p:cNvSpPr txBox="1">
            <a:spLocks noGrp="1"/>
          </p:cNvSpPr>
          <p:nvPr>
            <p:ph type="subTitle" idx="1"/>
          </p:nvPr>
        </p:nvSpPr>
        <p:spPr>
          <a:xfrm>
            <a:off x="3185062" y="3134013"/>
            <a:ext cx="4465063" cy="38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Our App, Business Objective, and Target Audience</a:t>
            </a:r>
          </a:p>
        </p:txBody>
      </p:sp>
      <p:sp>
        <p:nvSpPr>
          <p:cNvPr id="2074" name="Google Shape;2074;p51"/>
          <p:cNvSpPr/>
          <p:nvPr/>
        </p:nvSpPr>
        <p:spPr>
          <a:xfrm rot="5400000">
            <a:off x="-589050" y="2140200"/>
            <a:ext cx="2041200" cy="86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77294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074;p51">
            <a:extLst>
              <a:ext uri="{FF2B5EF4-FFF2-40B4-BE49-F238E27FC236}">
                <a16:creationId xmlns:a16="http://schemas.microsoft.com/office/drawing/2014/main" id="{0888A7A4-1EB4-C728-B2D9-50E168267437}"/>
              </a:ext>
            </a:extLst>
          </p:cNvPr>
          <p:cNvSpPr/>
          <p:nvPr/>
        </p:nvSpPr>
        <p:spPr>
          <a:xfrm rot="5400000">
            <a:off x="-589050" y="2140200"/>
            <a:ext cx="2041200" cy="86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974;p43">
            <a:extLst>
              <a:ext uri="{FF2B5EF4-FFF2-40B4-BE49-F238E27FC236}">
                <a16:creationId xmlns:a16="http://schemas.microsoft.com/office/drawing/2014/main" id="{985A061A-9A46-7771-5615-F0CEE0E68049}"/>
              </a:ext>
            </a:extLst>
          </p:cNvPr>
          <p:cNvSpPr txBox="1">
            <a:spLocks/>
          </p:cNvSpPr>
          <p:nvPr/>
        </p:nvSpPr>
        <p:spPr>
          <a:xfrm rot="-5400000">
            <a:off x="-1573000" y="2285450"/>
            <a:ext cx="401190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HK" dirty="0">
                <a:solidFill>
                  <a:schemeClr val="lt2"/>
                </a:solidFill>
                <a:latin typeface="Anton" pitchFamily="2" charset="0"/>
              </a:rPr>
              <a:t>Business Overview</a:t>
            </a:r>
            <a:endParaRPr lang="en-HK" dirty="0">
              <a:latin typeface="Anton" pitchFamily="2" charset="0"/>
            </a:endParaRPr>
          </a:p>
        </p:txBody>
      </p:sp>
      <p:sp>
        <p:nvSpPr>
          <p:cNvPr id="10" name="Google Shape;2002;p45">
            <a:extLst>
              <a:ext uri="{FF2B5EF4-FFF2-40B4-BE49-F238E27FC236}">
                <a16:creationId xmlns:a16="http://schemas.microsoft.com/office/drawing/2014/main" id="{D5FF6E86-816F-7629-C25A-6074DD6A97C5}"/>
              </a:ext>
            </a:extLst>
          </p:cNvPr>
          <p:cNvSpPr txBox="1">
            <a:spLocks noGrp="1"/>
          </p:cNvSpPr>
          <p:nvPr>
            <p:ph type="title"/>
          </p:nvPr>
        </p:nvSpPr>
        <p:spPr>
          <a:xfrm>
            <a:off x="1285404" y="553850"/>
            <a:ext cx="5128005" cy="591000"/>
          </a:xfrm>
        </p:spPr>
        <p:txBody>
          <a:bodyPr spcFirstLastPara="1" wrap="square" lIns="91425" tIns="91425" rIns="91425" bIns="91425" anchor="ctr" anchorCtr="0">
            <a:normAutofit/>
          </a:bodyPr>
          <a:lstStyle/>
          <a:p>
            <a:pPr marL="0" lvl="0" indent="0" algn="l" rtl="0">
              <a:lnSpc>
                <a:spcPct val="90000"/>
              </a:lnSpc>
              <a:spcBef>
                <a:spcPts val="0"/>
              </a:spcBef>
              <a:spcAft>
                <a:spcPts val="0"/>
              </a:spcAft>
              <a:buNone/>
            </a:pPr>
            <a:r>
              <a:rPr lang="en-HK" sz="2800" dirty="0"/>
              <a:t>Our App</a:t>
            </a:r>
          </a:p>
        </p:txBody>
      </p:sp>
      <p:pic>
        <p:nvPicPr>
          <p:cNvPr id="12" name="Google Shape;2007;p46">
            <a:extLst>
              <a:ext uri="{FF2B5EF4-FFF2-40B4-BE49-F238E27FC236}">
                <a16:creationId xmlns:a16="http://schemas.microsoft.com/office/drawing/2014/main" id="{D9878B20-862A-113E-CAE5-B3AB9BC5E61E}"/>
              </a:ext>
            </a:extLst>
          </p:cNvPr>
          <p:cNvPicPr preferRelativeResize="0"/>
          <p:nvPr/>
        </p:nvPicPr>
        <p:blipFill rotWithShape="1">
          <a:blip r:embed="rId2">
            <a:alphaModFix amt="60000"/>
          </a:blip>
          <a:srcRect l="8532" t="30404" r="19531" b="3883"/>
          <a:stretch/>
        </p:blipFill>
        <p:spPr>
          <a:xfrm flipH="1">
            <a:off x="4613274" y="1334109"/>
            <a:ext cx="4413251" cy="3288392"/>
          </a:xfrm>
          <a:prstGeom prst="rect">
            <a:avLst/>
          </a:prstGeom>
          <a:ln>
            <a:noFill/>
          </a:ln>
          <a:effectLst>
            <a:softEdge rad="112500"/>
          </a:effectLst>
        </p:spPr>
      </p:pic>
      <p:sp>
        <p:nvSpPr>
          <p:cNvPr id="13" name="TextBox 12">
            <a:extLst>
              <a:ext uri="{FF2B5EF4-FFF2-40B4-BE49-F238E27FC236}">
                <a16:creationId xmlns:a16="http://schemas.microsoft.com/office/drawing/2014/main" id="{C72C53A0-B3C6-5EEC-27AB-DC32B327ACA6}"/>
              </a:ext>
            </a:extLst>
          </p:cNvPr>
          <p:cNvSpPr txBox="1"/>
          <p:nvPr/>
        </p:nvSpPr>
        <p:spPr>
          <a:xfrm>
            <a:off x="1285404" y="1551150"/>
            <a:ext cx="3184070" cy="2441694"/>
          </a:xfrm>
          <a:prstGeom prst="rect">
            <a:avLst/>
          </a:prstGeom>
          <a:noFill/>
        </p:spPr>
        <p:txBody>
          <a:bodyPr wrap="square">
            <a:spAutoFit/>
          </a:bodyPr>
          <a:lstStyle/>
          <a:p>
            <a:pPr marL="0" lvl="0" indent="0" algn="l" rtl="0">
              <a:spcBef>
                <a:spcPts val="0"/>
              </a:spcBef>
              <a:spcAft>
                <a:spcPts val="1600"/>
              </a:spcAft>
              <a:buNone/>
            </a:pPr>
            <a:r>
              <a:rPr lang="en-GB" sz="2800" b="1" dirty="0">
                <a:solidFill>
                  <a:schemeClr val="tx1">
                    <a:lumMod val="25000"/>
                    <a:lumOff val="75000"/>
                  </a:schemeClr>
                </a:solidFill>
                <a:effectLst>
                  <a:outerShdw blurRad="38100" dist="38100" dir="2700000" algn="tl">
                    <a:srgbClr val="000000">
                      <a:alpha val="43137"/>
                    </a:srgbClr>
                  </a:outerShdw>
                </a:effectLst>
                <a:latin typeface="Aharoni" panose="020B0604020202020204" pitchFamily="2" charset="-79"/>
                <a:cs typeface="Aharoni" panose="020B0604020202020204" pitchFamily="2" charset="-79"/>
              </a:rPr>
              <a:t>Fit Buddy</a:t>
            </a:r>
          </a:p>
          <a:p>
            <a:pPr marL="0" lvl="0" indent="0" algn="l" rtl="0">
              <a:lnSpc>
                <a:spcPct val="150000"/>
              </a:lnSpc>
              <a:spcBef>
                <a:spcPts val="0"/>
              </a:spcBef>
              <a:spcAft>
                <a:spcPts val="1600"/>
              </a:spcAft>
              <a:buNone/>
            </a:pPr>
            <a:r>
              <a:rPr lang="en-GB" dirty="0">
                <a:solidFill>
                  <a:schemeClr val="tx2"/>
                </a:solidFill>
                <a:latin typeface="Abel" panose="02000506030000020004" pitchFamily="2" charset="0"/>
              </a:rPr>
              <a:t>This app offers a </a:t>
            </a:r>
            <a:r>
              <a:rPr lang="en-GB" b="1" dirty="0">
                <a:solidFill>
                  <a:schemeClr val="tx2"/>
                </a:solidFill>
                <a:latin typeface="Abel" panose="02000506030000020004" pitchFamily="2" charset="0"/>
              </a:rPr>
              <a:t>platform</a:t>
            </a:r>
            <a:r>
              <a:rPr lang="en-GB" dirty="0">
                <a:solidFill>
                  <a:schemeClr val="tx2"/>
                </a:solidFill>
                <a:latin typeface="Abel" panose="02000506030000020004" pitchFamily="2" charset="0"/>
              </a:rPr>
              <a:t> for individuals who are interested in working out to connect with a variety of available personal trainers</a:t>
            </a:r>
          </a:p>
          <a:p>
            <a:endParaRPr lang="en-HK" dirty="0">
              <a:solidFill>
                <a:schemeClr val="tx2"/>
              </a:solidFill>
              <a:latin typeface="Abel" panose="02000506030000020004" pitchFamily="2" charset="0"/>
            </a:endParaRPr>
          </a:p>
        </p:txBody>
      </p:sp>
    </p:spTree>
    <p:extLst>
      <p:ext uri="{BB962C8B-B14F-4D97-AF65-F5344CB8AC3E}">
        <p14:creationId xmlns:p14="http://schemas.microsoft.com/office/powerpoint/2010/main" val="2332298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44"/>
        <p:cNvGrpSpPr/>
        <p:nvPr/>
      </p:nvGrpSpPr>
      <p:grpSpPr>
        <a:xfrm>
          <a:off x="0" y="0"/>
          <a:ext cx="0" cy="0"/>
          <a:chOff x="0" y="0"/>
          <a:chExt cx="0" cy="0"/>
        </a:xfrm>
      </p:grpSpPr>
      <p:sp>
        <p:nvSpPr>
          <p:cNvPr id="2145" name="Google Shape;2145;p57"/>
          <p:cNvSpPr txBox="1">
            <a:spLocks noGrp="1"/>
          </p:cNvSpPr>
          <p:nvPr>
            <p:ph type="title"/>
          </p:nvPr>
        </p:nvSpPr>
        <p:spPr>
          <a:xfrm rot="-5400000">
            <a:off x="-1573000" y="2285450"/>
            <a:ext cx="4011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rPr>
              <a:t>Business Overview</a:t>
            </a:r>
            <a:endParaRPr dirty="0">
              <a:solidFill>
                <a:schemeClr val="lt2"/>
              </a:solidFill>
            </a:endParaRPr>
          </a:p>
        </p:txBody>
      </p:sp>
      <p:pic>
        <p:nvPicPr>
          <p:cNvPr id="2146" name="Google Shape;2146;p57"/>
          <p:cNvPicPr preferRelativeResize="0"/>
          <p:nvPr/>
        </p:nvPicPr>
        <p:blipFill rotWithShape="1">
          <a:blip r:embed="rId3">
            <a:alphaModFix amt="70000"/>
          </a:blip>
          <a:srcRect t="13819" b="8589"/>
          <a:stretch/>
        </p:blipFill>
        <p:spPr>
          <a:xfrm>
            <a:off x="1111250" y="1144850"/>
            <a:ext cx="7943851" cy="3773600"/>
          </a:xfrm>
          <a:prstGeom prst="rect">
            <a:avLst/>
          </a:prstGeom>
          <a:ln>
            <a:noFill/>
          </a:ln>
          <a:effectLst>
            <a:softEdge rad="112500"/>
          </a:effectLst>
        </p:spPr>
      </p:pic>
      <p:sp>
        <p:nvSpPr>
          <p:cNvPr id="2147" name="Google Shape;2147;p57"/>
          <p:cNvSpPr txBox="1"/>
          <p:nvPr/>
        </p:nvSpPr>
        <p:spPr>
          <a:xfrm>
            <a:off x="5019099" y="2526984"/>
            <a:ext cx="789669" cy="717273"/>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2"/>
                </a:solidFill>
                <a:latin typeface="Anton"/>
                <a:ea typeface="Anton"/>
                <a:cs typeface="Anton"/>
                <a:sym typeface="Anton"/>
              </a:rPr>
              <a:t>HOW</a:t>
            </a:r>
            <a:endParaRPr sz="1600">
              <a:solidFill>
                <a:schemeClr val="lt2"/>
              </a:solidFill>
              <a:latin typeface="Anton"/>
              <a:ea typeface="Anton"/>
              <a:cs typeface="Anton"/>
              <a:sym typeface="Anton"/>
            </a:endParaRPr>
          </a:p>
        </p:txBody>
      </p:sp>
      <p:sp>
        <p:nvSpPr>
          <p:cNvPr id="2148" name="Google Shape;2148;p57"/>
          <p:cNvSpPr txBox="1"/>
          <p:nvPr/>
        </p:nvSpPr>
        <p:spPr>
          <a:xfrm>
            <a:off x="5519217" y="1778470"/>
            <a:ext cx="770100" cy="76923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lt2"/>
                </a:solidFill>
                <a:latin typeface="Anton"/>
                <a:ea typeface="Anton"/>
                <a:cs typeface="Anton"/>
                <a:sym typeface="Anton"/>
              </a:rPr>
              <a:t>WHAT</a:t>
            </a:r>
            <a:endParaRPr sz="1600" dirty="0">
              <a:solidFill>
                <a:schemeClr val="lt2"/>
              </a:solidFill>
              <a:latin typeface="Anton"/>
              <a:ea typeface="Anton"/>
              <a:cs typeface="Anton"/>
              <a:sym typeface="Anton"/>
            </a:endParaRPr>
          </a:p>
        </p:txBody>
      </p:sp>
      <p:sp>
        <p:nvSpPr>
          <p:cNvPr id="2149" name="Google Shape;2149;p57"/>
          <p:cNvSpPr txBox="1"/>
          <p:nvPr/>
        </p:nvSpPr>
        <p:spPr>
          <a:xfrm>
            <a:off x="1238250" y="1802501"/>
            <a:ext cx="3708400" cy="70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solidFill>
                  <a:schemeClr val="lt2"/>
                </a:solidFill>
                <a:latin typeface="Abel"/>
                <a:ea typeface="Abel"/>
                <a:cs typeface="Abel"/>
                <a:sym typeface="Abel"/>
              </a:rPr>
              <a:t>To promote fitness culture in Hong Kong</a:t>
            </a:r>
            <a:endParaRPr sz="1800" b="1" dirty="0">
              <a:solidFill>
                <a:schemeClr val="lt2"/>
              </a:solidFill>
              <a:latin typeface="Abel"/>
              <a:ea typeface="Abel"/>
              <a:cs typeface="Abel"/>
              <a:sym typeface="Abel"/>
            </a:endParaRPr>
          </a:p>
        </p:txBody>
      </p:sp>
      <p:sp>
        <p:nvSpPr>
          <p:cNvPr id="2150" name="Google Shape;2150;p57"/>
          <p:cNvSpPr txBox="1"/>
          <p:nvPr/>
        </p:nvSpPr>
        <p:spPr>
          <a:xfrm>
            <a:off x="2111487" y="2503901"/>
            <a:ext cx="3335281" cy="701397"/>
          </a:xfrm>
          <a:prstGeom prst="rect">
            <a:avLst/>
          </a:prstGeom>
          <a:noFill/>
          <a:ln>
            <a:noFill/>
          </a:ln>
        </p:spPr>
        <p:txBody>
          <a:bodyPr spcFirstLastPara="1" wrap="square" lIns="91425" tIns="91425" rIns="91425" bIns="91425" anchor="ctr" anchorCtr="0">
            <a:noAutofit/>
          </a:bodyPr>
          <a:lstStyle/>
          <a:p>
            <a:r>
              <a:rPr lang="en-HK" sz="1800" b="0" i="0" u="none" strike="noStrike" baseline="0" dirty="0">
                <a:solidFill>
                  <a:schemeClr val="accent4"/>
                </a:solidFill>
                <a:latin typeface="Abel" panose="02000506030000020004" pitchFamily="2" charset="0"/>
              </a:rPr>
              <a:t> </a:t>
            </a:r>
          </a:p>
          <a:p>
            <a:r>
              <a:rPr lang="en-GB" sz="1800" b="0" i="0" u="none" strike="noStrike" baseline="0" dirty="0">
                <a:solidFill>
                  <a:schemeClr val="accent4"/>
                </a:solidFill>
                <a:latin typeface="Abel" panose="02000506030000020004" pitchFamily="2" charset="0"/>
              </a:rPr>
              <a:t>To allow </a:t>
            </a:r>
            <a:r>
              <a:rPr lang="en-GB" sz="1800" dirty="0">
                <a:solidFill>
                  <a:schemeClr val="lt2"/>
                </a:solidFill>
                <a:latin typeface="Abel"/>
              </a:rPr>
              <a:t>individuals</a:t>
            </a:r>
            <a:r>
              <a:rPr lang="en-GB" sz="1800" b="0" i="0" u="none" strike="noStrike" baseline="0" dirty="0">
                <a:solidFill>
                  <a:schemeClr val="accent4"/>
                </a:solidFill>
                <a:latin typeface="Abel" panose="02000506030000020004" pitchFamily="2" charset="0"/>
              </a:rPr>
              <a:t> to enjoy affordable personal training sessions in ease</a:t>
            </a:r>
          </a:p>
        </p:txBody>
      </p:sp>
      <p:cxnSp>
        <p:nvCxnSpPr>
          <p:cNvPr id="2152" name="Google Shape;2152;p57"/>
          <p:cNvCxnSpPr>
            <a:cxnSpLocks/>
            <a:stCxn id="2148" idx="1"/>
          </p:cNvCxnSpPr>
          <p:nvPr/>
        </p:nvCxnSpPr>
        <p:spPr>
          <a:xfrm flipH="1">
            <a:off x="4919242" y="2163085"/>
            <a:ext cx="599975" cy="0"/>
          </a:xfrm>
          <a:prstGeom prst="straightConnector1">
            <a:avLst/>
          </a:prstGeom>
          <a:noFill/>
          <a:ln w="19050" cap="flat" cmpd="sng">
            <a:solidFill>
              <a:schemeClr val="lt2"/>
            </a:solidFill>
            <a:prstDash val="solid"/>
            <a:round/>
            <a:headEnd type="none" w="med" len="med"/>
            <a:tailEnd type="none" w="med" len="med"/>
          </a:ln>
        </p:spPr>
      </p:cxnSp>
      <p:sp>
        <p:nvSpPr>
          <p:cNvPr id="2" name="Google Shape;2002;p45">
            <a:extLst>
              <a:ext uri="{FF2B5EF4-FFF2-40B4-BE49-F238E27FC236}">
                <a16:creationId xmlns:a16="http://schemas.microsoft.com/office/drawing/2014/main" id="{C388BFD8-C4B0-1AFE-8979-550F4B190497}"/>
              </a:ext>
            </a:extLst>
          </p:cNvPr>
          <p:cNvSpPr txBox="1">
            <a:spLocks/>
          </p:cNvSpPr>
          <p:nvPr/>
        </p:nvSpPr>
        <p:spPr>
          <a:xfrm>
            <a:off x="1285404" y="553850"/>
            <a:ext cx="5128005" cy="5910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2800"/>
              <a:buFont typeface="Anton"/>
              <a:buNone/>
              <a:defRPr sz="12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pPr algn="l">
              <a:lnSpc>
                <a:spcPct val="90000"/>
              </a:lnSpc>
            </a:pPr>
            <a:r>
              <a:rPr lang="en-HK" sz="2800"/>
              <a:t>Business Objective</a:t>
            </a:r>
            <a:endParaRPr lang="en-HK" sz="2800" dirty="0"/>
          </a:p>
        </p:txBody>
      </p:sp>
      <p:cxnSp>
        <p:nvCxnSpPr>
          <p:cNvPr id="6" name="Google Shape;2152;p57">
            <a:extLst>
              <a:ext uri="{FF2B5EF4-FFF2-40B4-BE49-F238E27FC236}">
                <a16:creationId xmlns:a16="http://schemas.microsoft.com/office/drawing/2014/main" id="{D68DDAC6-0247-5132-C58A-9C0F5EC3E58B}"/>
              </a:ext>
            </a:extLst>
          </p:cNvPr>
          <p:cNvCxnSpPr>
            <a:cxnSpLocks/>
          </p:cNvCxnSpPr>
          <p:nvPr/>
        </p:nvCxnSpPr>
        <p:spPr>
          <a:xfrm flipH="1">
            <a:off x="4667250" y="2885620"/>
            <a:ext cx="338783"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074;p51">
            <a:extLst>
              <a:ext uri="{FF2B5EF4-FFF2-40B4-BE49-F238E27FC236}">
                <a16:creationId xmlns:a16="http://schemas.microsoft.com/office/drawing/2014/main" id="{3D643626-CEA6-F9AD-D2F3-178E93F90EF7}"/>
              </a:ext>
            </a:extLst>
          </p:cNvPr>
          <p:cNvSpPr/>
          <p:nvPr/>
        </p:nvSpPr>
        <p:spPr>
          <a:xfrm rot="5400000">
            <a:off x="-589050" y="2140200"/>
            <a:ext cx="2041200" cy="86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974;p43">
            <a:extLst>
              <a:ext uri="{FF2B5EF4-FFF2-40B4-BE49-F238E27FC236}">
                <a16:creationId xmlns:a16="http://schemas.microsoft.com/office/drawing/2014/main" id="{11B4DBD8-D0C0-6815-7B03-60CC4A49C372}"/>
              </a:ext>
            </a:extLst>
          </p:cNvPr>
          <p:cNvSpPr txBox="1">
            <a:spLocks/>
          </p:cNvSpPr>
          <p:nvPr/>
        </p:nvSpPr>
        <p:spPr>
          <a:xfrm rot="-5400000">
            <a:off x="-1573000" y="2285450"/>
            <a:ext cx="401190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HK" dirty="0">
                <a:solidFill>
                  <a:schemeClr val="lt2"/>
                </a:solidFill>
                <a:latin typeface="Anton" pitchFamily="2" charset="0"/>
              </a:rPr>
              <a:t>Business Overview</a:t>
            </a:r>
            <a:endParaRPr lang="en-HK" dirty="0">
              <a:latin typeface="Anton" pitchFamily="2" charset="0"/>
            </a:endParaRPr>
          </a:p>
        </p:txBody>
      </p:sp>
      <p:sp>
        <p:nvSpPr>
          <p:cNvPr id="7" name="Google Shape;2002;p45">
            <a:extLst>
              <a:ext uri="{FF2B5EF4-FFF2-40B4-BE49-F238E27FC236}">
                <a16:creationId xmlns:a16="http://schemas.microsoft.com/office/drawing/2014/main" id="{86C66EC2-4A35-5588-62C3-3CB4240F9BE8}"/>
              </a:ext>
            </a:extLst>
          </p:cNvPr>
          <p:cNvSpPr txBox="1">
            <a:spLocks noGrp="1"/>
          </p:cNvSpPr>
          <p:nvPr>
            <p:ph type="title"/>
          </p:nvPr>
        </p:nvSpPr>
        <p:spPr>
          <a:xfrm>
            <a:off x="1285404" y="553850"/>
            <a:ext cx="5128005" cy="591000"/>
          </a:xfrm>
        </p:spPr>
        <p:txBody>
          <a:bodyPr spcFirstLastPara="1" wrap="square" lIns="91425" tIns="91425" rIns="91425" bIns="91425" anchor="ctr" anchorCtr="0">
            <a:normAutofit/>
          </a:bodyPr>
          <a:lstStyle/>
          <a:p>
            <a:pPr marL="0" lvl="0" indent="0" algn="l" rtl="0">
              <a:lnSpc>
                <a:spcPct val="90000"/>
              </a:lnSpc>
              <a:spcBef>
                <a:spcPts val="0"/>
              </a:spcBef>
              <a:spcAft>
                <a:spcPts val="0"/>
              </a:spcAft>
              <a:buNone/>
            </a:pPr>
            <a:r>
              <a:rPr lang="en-HK" sz="2800" dirty="0"/>
              <a:t>Target Audience / Segmentation</a:t>
            </a:r>
          </a:p>
        </p:txBody>
      </p:sp>
      <p:graphicFrame>
        <p:nvGraphicFramePr>
          <p:cNvPr id="62" name="Table 62">
            <a:extLst>
              <a:ext uri="{FF2B5EF4-FFF2-40B4-BE49-F238E27FC236}">
                <a16:creationId xmlns:a16="http://schemas.microsoft.com/office/drawing/2014/main" id="{A413B88A-DA74-D616-7F0D-451DD87C944F}"/>
              </a:ext>
            </a:extLst>
          </p:cNvPr>
          <p:cNvGraphicFramePr>
            <a:graphicFrameLocks noGrp="1"/>
          </p:cNvGraphicFramePr>
          <p:nvPr>
            <p:extLst>
              <p:ext uri="{D42A27DB-BD31-4B8C-83A1-F6EECF244321}">
                <p14:modId xmlns:p14="http://schemas.microsoft.com/office/powerpoint/2010/main" val="896492405"/>
              </p:ext>
            </p:extLst>
          </p:nvPr>
        </p:nvGraphicFramePr>
        <p:xfrm>
          <a:off x="1367955" y="2571750"/>
          <a:ext cx="6372696" cy="1911350"/>
        </p:xfrm>
        <a:graphic>
          <a:graphicData uri="http://schemas.openxmlformats.org/drawingml/2006/table">
            <a:tbl>
              <a:tblPr firstRow="1" bandRow="1">
                <a:effectLst>
                  <a:innerShdw blurRad="63500" dist="50800" dir="13500000">
                    <a:prstClr val="black">
                      <a:alpha val="50000"/>
                    </a:prstClr>
                  </a:innerShdw>
                </a:effectLst>
                <a:tableStyleId>{D29CF400-B36B-4418-94D6-56CB0A765052}</a:tableStyleId>
              </a:tblPr>
              <a:tblGrid>
                <a:gridCol w="2124232">
                  <a:extLst>
                    <a:ext uri="{9D8B030D-6E8A-4147-A177-3AD203B41FA5}">
                      <a16:colId xmlns:a16="http://schemas.microsoft.com/office/drawing/2014/main" val="4056769213"/>
                    </a:ext>
                  </a:extLst>
                </a:gridCol>
                <a:gridCol w="2124232">
                  <a:extLst>
                    <a:ext uri="{9D8B030D-6E8A-4147-A177-3AD203B41FA5}">
                      <a16:colId xmlns:a16="http://schemas.microsoft.com/office/drawing/2014/main" val="2301881922"/>
                    </a:ext>
                  </a:extLst>
                </a:gridCol>
                <a:gridCol w="2124232">
                  <a:extLst>
                    <a:ext uri="{9D8B030D-6E8A-4147-A177-3AD203B41FA5}">
                      <a16:colId xmlns:a16="http://schemas.microsoft.com/office/drawing/2014/main" val="1697392252"/>
                    </a:ext>
                  </a:extLst>
                </a:gridCol>
              </a:tblGrid>
              <a:tr h="955675">
                <a:tc>
                  <a:txBody>
                    <a:bodyPr/>
                    <a:lstStyle/>
                    <a:p>
                      <a:endParaRPr lang="en-HK" dirty="0">
                        <a:solidFill>
                          <a:schemeClr val="accent4"/>
                        </a:solidFill>
                        <a:latin typeface="Anton" pitchFamily="2" charset="0"/>
                      </a:endParaRPr>
                    </a:p>
                  </a:txBody>
                  <a:tcPr/>
                </a:tc>
                <a:tc>
                  <a:txBody>
                    <a:bodyPr/>
                    <a:lstStyle/>
                    <a:p>
                      <a:endParaRPr lang="en-GB" sz="800" dirty="0">
                        <a:solidFill>
                          <a:schemeClr val="accent4"/>
                        </a:solidFill>
                        <a:latin typeface="Anton" pitchFamily="2" charset="0"/>
                      </a:endParaRPr>
                    </a:p>
                    <a:p>
                      <a:pPr algn="l"/>
                      <a:r>
                        <a:rPr lang="en-GB" sz="1800" dirty="0">
                          <a:solidFill>
                            <a:schemeClr val="accent4"/>
                          </a:solidFill>
                          <a:latin typeface="Anton" pitchFamily="2" charset="0"/>
                        </a:rPr>
                        <a:t>  Demographic</a:t>
                      </a:r>
                    </a:p>
                    <a:p>
                      <a:pPr algn="l"/>
                      <a:endParaRPr lang="en-GB" sz="900" dirty="0">
                        <a:solidFill>
                          <a:schemeClr val="accent4"/>
                        </a:solidFill>
                        <a:latin typeface="Anton" pitchFamily="2" charset="0"/>
                      </a:endParaRPr>
                    </a:p>
                    <a:p>
                      <a:pPr algn="l"/>
                      <a:r>
                        <a:rPr lang="en-GB" sz="1100" b="0" dirty="0">
                          <a:solidFill>
                            <a:schemeClr val="accent4"/>
                          </a:solidFill>
                          <a:latin typeface="Anton" pitchFamily="2" charset="0"/>
                        </a:rPr>
                        <a:t>    </a:t>
                      </a:r>
                      <a:r>
                        <a:rPr lang="en-GB" sz="1050" b="0" dirty="0">
                          <a:solidFill>
                            <a:schemeClr val="accent4"/>
                          </a:solidFill>
                          <a:latin typeface="Anton" pitchFamily="2" charset="0"/>
                        </a:rPr>
                        <a:t>Above 18</a:t>
                      </a:r>
                      <a:endParaRPr lang="en-HK" sz="1100" b="0" dirty="0">
                        <a:solidFill>
                          <a:schemeClr val="accent4"/>
                        </a:solidFill>
                        <a:latin typeface="Anton" pitchFamily="2" charset="0"/>
                      </a:endParaRPr>
                    </a:p>
                  </a:txBody>
                  <a:tcPr>
                    <a:solidFill>
                      <a:schemeClr val="accent1"/>
                    </a:solidFill>
                  </a:tcPr>
                </a:tc>
                <a:tc>
                  <a:txBody>
                    <a:bodyPr/>
                    <a:lstStyle/>
                    <a:p>
                      <a:endParaRPr lang="en-HK" dirty="0">
                        <a:solidFill>
                          <a:schemeClr val="accent4"/>
                        </a:solidFill>
                        <a:latin typeface="Anton" pitchFamily="2" charset="0"/>
                      </a:endParaRPr>
                    </a:p>
                  </a:txBody>
                  <a:tcPr/>
                </a:tc>
                <a:extLst>
                  <a:ext uri="{0D108BD9-81ED-4DB2-BD59-A6C34878D82A}">
                    <a16:rowId xmlns:a16="http://schemas.microsoft.com/office/drawing/2014/main" val="3235287280"/>
                  </a:ext>
                </a:extLst>
              </a:tr>
              <a:tr h="955675">
                <a:tc>
                  <a:txBody>
                    <a:bodyPr/>
                    <a:lstStyle/>
                    <a:p>
                      <a:endParaRPr lang="en-GB" sz="800" b="1" dirty="0">
                        <a:solidFill>
                          <a:schemeClr val="accent4"/>
                        </a:solidFill>
                        <a:latin typeface="Anton" pitchFamily="2" charset="0"/>
                      </a:endParaRPr>
                    </a:p>
                    <a:p>
                      <a:r>
                        <a:rPr lang="en-GB" sz="1800" b="0" dirty="0">
                          <a:solidFill>
                            <a:schemeClr val="accent4"/>
                          </a:solidFill>
                          <a:latin typeface="Anton" pitchFamily="2" charset="0"/>
                        </a:rPr>
                        <a:t>  Geographic</a:t>
                      </a:r>
                    </a:p>
                    <a:p>
                      <a:endParaRPr lang="en-GB" sz="900" dirty="0">
                        <a:solidFill>
                          <a:schemeClr val="accent4"/>
                        </a:solidFill>
                        <a:latin typeface="Anton" pitchFamily="2" charset="0"/>
                      </a:endParaRPr>
                    </a:p>
                    <a:p>
                      <a:r>
                        <a:rPr lang="en-GB" sz="1050" dirty="0">
                          <a:solidFill>
                            <a:schemeClr val="accent4"/>
                          </a:solidFill>
                          <a:latin typeface="Anton" pitchFamily="2" charset="0"/>
                        </a:rPr>
                        <a:t>    Hong Kong</a:t>
                      </a:r>
                    </a:p>
                  </a:txBody>
                  <a:tcPr>
                    <a:solidFill>
                      <a:schemeClr val="accent1"/>
                    </a:solidFill>
                  </a:tcPr>
                </a:tc>
                <a:tc>
                  <a:txBody>
                    <a:bodyPr/>
                    <a:lstStyle/>
                    <a:p>
                      <a:endParaRPr lang="en-HK" dirty="0">
                        <a:solidFill>
                          <a:schemeClr val="accent4"/>
                        </a:solidFill>
                        <a:latin typeface="Anton" pitchFamily="2" charset="0"/>
                      </a:endParaRPr>
                    </a:p>
                  </a:txBody>
                  <a:tcPr/>
                </a:tc>
                <a:tc>
                  <a:txBody>
                    <a:bodyPr/>
                    <a:lstStyle/>
                    <a:p>
                      <a:endParaRPr lang="en-GB" sz="800" dirty="0">
                        <a:solidFill>
                          <a:schemeClr val="accent4"/>
                        </a:solidFill>
                        <a:latin typeface="Anton" pitchFamily="2" charset="0"/>
                      </a:endParaRPr>
                    </a:p>
                    <a:p>
                      <a:r>
                        <a:rPr lang="en-GB" sz="1800" dirty="0">
                          <a:solidFill>
                            <a:schemeClr val="accent4"/>
                          </a:solidFill>
                          <a:latin typeface="Anton" pitchFamily="2" charset="0"/>
                        </a:rPr>
                        <a:t>  Psychological</a:t>
                      </a:r>
                    </a:p>
                    <a:p>
                      <a:endParaRPr lang="en-GB" sz="700" dirty="0">
                        <a:solidFill>
                          <a:schemeClr val="accent4"/>
                        </a:solidFill>
                        <a:latin typeface="Anton" pitchFamily="2" charset="0"/>
                      </a:endParaRPr>
                    </a:p>
                    <a:p>
                      <a:r>
                        <a:rPr lang="en-GB" sz="1100" dirty="0">
                          <a:solidFill>
                            <a:schemeClr val="accent4"/>
                          </a:solidFill>
                          <a:latin typeface="Anton" pitchFamily="2" charset="0"/>
                        </a:rPr>
                        <a:t>    </a:t>
                      </a:r>
                      <a:r>
                        <a:rPr lang="en-GB" sz="1050" dirty="0">
                          <a:solidFill>
                            <a:schemeClr val="accent4"/>
                          </a:solidFill>
                          <a:latin typeface="Anton" pitchFamily="2" charset="0"/>
                        </a:rPr>
                        <a:t>Interested in Sports</a:t>
                      </a:r>
                      <a:endParaRPr lang="en-HK" sz="1100" dirty="0">
                        <a:solidFill>
                          <a:schemeClr val="accent4"/>
                        </a:solidFill>
                        <a:latin typeface="Anton" pitchFamily="2" charset="0"/>
                      </a:endParaRPr>
                    </a:p>
                  </a:txBody>
                  <a:tcPr>
                    <a:solidFill>
                      <a:schemeClr val="accent1"/>
                    </a:solidFill>
                  </a:tcPr>
                </a:tc>
                <a:extLst>
                  <a:ext uri="{0D108BD9-81ED-4DB2-BD59-A6C34878D82A}">
                    <a16:rowId xmlns:a16="http://schemas.microsoft.com/office/drawing/2014/main" val="3861586559"/>
                  </a:ext>
                </a:extLst>
              </a:tr>
            </a:tbl>
          </a:graphicData>
        </a:graphic>
      </p:graphicFrame>
      <p:sp>
        <p:nvSpPr>
          <p:cNvPr id="63" name="TextBox 62">
            <a:extLst>
              <a:ext uri="{FF2B5EF4-FFF2-40B4-BE49-F238E27FC236}">
                <a16:creationId xmlns:a16="http://schemas.microsoft.com/office/drawing/2014/main" id="{74B78282-B3A2-3DBD-E8CC-F6864E8559BE}"/>
              </a:ext>
            </a:extLst>
          </p:cNvPr>
          <p:cNvSpPr txBox="1"/>
          <p:nvPr/>
        </p:nvSpPr>
        <p:spPr>
          <a:xfrm>
            <a:off x="1285404" y="1245872"/>
            <a:ext cx="6772793" cy="1077090"/>
          </a:xfrm>
          <a:prstGeom prst="rect">
            <a:avLst/>
          </a:prstGeom>
          <a:noFill/>
        </p:spPr>
        <p:txBody>
          <a:bodyPr wrap="square">
            <a:spAutoFit/>
          </a:bodyPr>
          <a:lstStyle/>
          <a:p>
            <a:pPr>
              <a:lnSpc>
                <a:spcPct val="150000"/>
              </a:lnSpc>
            </a:pPr>
            <a:r>
              <a:rPr lang="en-GB" dirty="0">
                <a:solidFill>
                  <a:schemeClr val="tx2"/>
                </a:solidFill>
                <a:latin typeface="Anton" pitchFamily="2" charset="0"/>
              </a:rPr>
              <a:t>Service Provider  </a:t>
            </a:r>
            <a:r>
              <a:rPr lang="en-GB" b="1" dirty="0">
                <a:solidFill>
                  <a:schemeClr val="tx2"/>
                </a:solidFill>
                <a:latin typeface="Abel" panose="02000506030000020004" pitchFamily="2" charset="0"/>
              </a:rPr>
              <a:t>---  </a:t>
            </a:r>
            <a:r>
              <a:rPr lang="en-GB" dirty="0">
                <a:solidFill>
                  <a:schemeClr val="tx2"/>
                </a:solidFill>
                <a:latin typeface="Abel" panose="02000506030000020004" pitchFamily="2" charset="0"/>
              </a:rPr>
              <a:t>Freelanced / Certified Personal Trainer</a:t>
            </a:r>
            <a:endParaRPr lang="en-GB" b="0" i="0" dirty="0">
              <a:solidFill>
                <a:schemeClr val="tx2"/>
              </a:solidFill>
              <a:effectLst/>
              <a:latin typeface="Abel" panose="02000506030000020004" pitchFamily="2" charset="0"/>
            </a:endParaRPr>
          </a:p>
          <a:p>
            <a:pPr>
              <a:lnSpc>
                <a:spcPct val="150000"/>
              </a:lnSpc>
            </a:pPr>
            <a:r>
              <a:rPr lang="en-GB" sz="1600" b="1" i="0" dirty="0">
                <a:solidFill>
                  <a:schemeClr val="tx2"/>
                </a:solidFill>
                <a:effectLst/>
                <a:latin typeface="Abel" panose="02000506030000020004" pitchFamily="2" charset="0"/>
              </a:rPr>
              <a:t>          </a:t>
            </a:r>
            <a:r>
              <a:rPr lang="en-GB" i="0" dirty="0">
                <a:solidFill>
                  <a:schemeClr val="tx2"/>
                </a:solidFill>
                <a:effectLst/>
                <a:latin typeface="Anton" pitchFamily="2" charset="0"/>
              </a:rPr>
              <a:t>Customer</a:t>
            </a:r>
            <a:r>
              <a:rPr lang="en-GB" b="0" i="0" dirty="0">
                <a:solidFill>
                  <a:schemeClr val="tx2"/>
                </a:solidFill>
                <a:effectLst/>
                <a:latin typeface="Abel" panose="02000506030000020004" pitchFamily="2" charset="0"/>
              </a:rPr>
              <a:t>  ---  Individual above 18 who is interested in working out or looking for              </a:t>
            </a:r>
          </a:p>
          <a:p>
            <a:pPr>
              <a:lnSpc>
                <a:spcPct val="150000"/>
              </a:lnSpc>
            </a:pPr>
            <a:r>
              <a:rPr lang="en-GB" dirty="0">
                <a:solidFill>
                  <a:schemeClr val="tx2"/>
                </a:solidFill>
                <a:latin typeface="Abel" panose="02000506030000020004" pitchFamily="2" charset="0"/>
              </a:rPr>
              <a:t>                                       </a:t>
            </a:r>
            <a:r>
              <a:rPr lang="en-GB" b="0" i="0" dirty="0">
                <a:solidFill>
                  <a:schemeClr val="tx2"/>
                </a:solidFill>
                <a:effectLst/>
                <a:latin typeface="Abel" panose="02000506030000020004" pitchFamily="2" charset="0"/>
              </a:rPr>
              <a:t>personal training classes in Hong Kong</a:t>
            </a:r>
            <a:endParaRPr lang="en-HK" dirty="0">
              <a:solidFill>
                <a:schemeClr val="tx2"/>
              </a:solidFill>
              <a:latin typeface="Abel" panose="02000506030000020004" pitchFamily="2" charset="0"/>
            </a:endParaRPr>
          </a:p>
        </p:txBody>
      </p:sp>
      <p:pic>
        <p:nvPicPr>
          <p:cNvPr id="7172" name="Picture 4" descr="An Insider's Guide to Central, Hong Kong | Hive Life Magazine">
            <a:extLst>
              <a:ext uri="{FF2B5EF4-FFF2-40B4-BE49-F238E27FC236}">
                <a16:creationId xmlns:a16="http://schemas.microsoft.com/office/drawing/2014/main" id="{E64A8206-5BE0-2C25-D7B8-274D6A7DFF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0863" y="2539998"/>
            <a:ext cx="2149818" cy="102060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174" name="Picture 6" descr="IOC concerned by 'very serious' doping allegations in weightlifting |  Weightlifting | The Guardian">
            <a:extLst>
              <a:ext uri="{FF2B5EF4-FFF2-40B4-BE49-F238E27FC236}">
                <a16:creationId xmlns:a16="http://schemas.microsoft.com/office/drawing/2014/main" id="{78EB997A-65C0-8952-5AD0-B82705FB42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9899" y="2571749"/>
            <a:ext cx="2226145" cy="101425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9" name="Picture 68" descr="A group of people posing for a photo&#10;&#10;Description automatically generated">
            <a:extLst>
              <a:ext uri="{FF2B5EF4-FFF2-40B4-BE49-F238E27FC236}">
                <a16:creationId xmlns:a16="http://schemas.microsoft.com/office/drawing/2014/main" id="{717F67E1-8949-73B4-65BE-01C81E865228}"/>
              </a:ext>
            </a:extLst>
          </p:cNvPr>
          <p:cNvPicPr>
            <a:picLocks noChangeAspect="1"/>
          </p:cNvPicPr>
          <p:nvPr/>
        </p:nvPicPr>
        <p:blipFill>
          <a:blip r:embed="rId4"/>
          <a:stretch>
            <a:fillRect/>
          </a:stretch>
        </p:blipFill>
        <p:spPr>
          <a:xfrm>
            <a:off x="3474469" y="3532378"/>
            <a:ext cx="2138925" cy="988822"/>
          </a:xfrm>
          <a:prstGeom prst="rect">
            <a:avLst/>
          </a:prstGeom>
          <a:ln>
            <a:noFill/>
          </a:ln>
          <a:effectLst>
            <a:softEdge rad="112500"/>
          </a:effectLst>
        </p:spPr>
      </p:pic>
    </p:spTree>
    <p:extLst>
      <p:ext uri="{BB962C8B-B14F-4D97-AF65-F5344CB8AC3E}">
        <p14:creationId xmlns:p14="http://schemas.microsoft.com/office/powerpoint/2010/main" val="2243954325"/>
      </p:ext>
    </p:extLst>
  </p:cSld>
  <p:clrMapOvr>
    <a:masterClrMapping/>
  </p:clrMapOvr>
</p:sld>
</file>

<file path=ppt/theme/theme1.xml><?xml version="1.0" encoding="utf-8"?>
<a:theme xmlns:a="http://schemas.openxmlformats.org/drawingml/2006/main" name="Gym Sport Business Plan XL by Slidesgo">
  <a:themeElements>
    <a:clrScheme name="Simple Light">
      <a:dk1>
        <a:srgbClr val="0C343D"/>
      </a:dk1>
      <a:lt1>
        <a:srgbClr val="76A5AF"/>
      </a:lt1>
      <a:dk2>
        <a:srgbClr val="F94C3C"/>
      </a:dk2>
      <a:lt2>
        <a:srgbClr val="FFFFFF"/>
      </a:lt2>
      <a:accent1>
        <a:srgbClr val="0C343D"/>
      </a:accent1>
      <a:accent2>
        <a:srgbClr val="76A5AF"/>
      </a:accent2>
      <a:accent3>
        <a:srgbClr val="F94C3C"/>
      </a:accent3>
      <a:accent4>
        <a:srgbClr val="FFFFFF"/>
      </a:accent4>
      <a:accent5>
        <a:srgbClr val="0C343D"/>
      </a:accent5>
      <a:accent6>
        <a:srgbClr val="F94C3C"/>
      </a:accent6>
      <a:hlink>
        <a:srgbClr val="0C34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1018</TotalTime>
  <Words>620</Words>
  <Application>Microsoft Office PowerPoint</Application>
  <PresentationFormat>On-screen Show (16:9)</PresentationFormat>
  <Paragraphs>81</Paragraphs>
  <Slides>13</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Anton</vt:lpstr>
      <vt:lpstr>Aharoni</vt:lpstr>
      <vt:lpstr>Abel</vt:lpstr>
      <vt:lpstr>Josefin Slab</vt:lpstr>
      <vt:lpstr>Arial</vt:lpstr>
      <vt:lpstr>Josefin Sans</vt:lpstr>
      <vt:lpstr>Josefin Slab SemiBold</vt:lpstr>
      <vt:lpstr>Gym Sport Business Plan XL by Slidesgo</vt:lpstr>
      <vt:lpstr>FIT BUDDY BUSINESS PLAN</vt:lpstr>
      <vt:lpstr>04</vt:lpstr>
      <vt:lpstr>01</vt:lpstr>
      <vt:lpstr>Insufficient Regular Physical Activities</vt:lpstr>
      <vt:lpstr>Lack of Information and Scam  in the Fitness Industry</vt:lpstr>
      <vt:lpstr>02</vt:lpstr>
      <vt:lpstr>Our App</vt:lpstr>
      <vt:lpstr>Business Overview</vt:lpstr>
      <vt:lpstr>Target Audience / Segmentation</vt:lpstr>
      <vt:lpstr>03</vt:lpstr>
      <vt:lpstr>04</vt:lpstr>
      <vt:lpstr>Revenue Strategy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FIT BUDDY BUSINESS PLAN</dc:title>
  <dc:creator>Kai Hong Thorgan Lui</dc:creator>
  <cp:lastModifiedBy>Kai Hong Thorgan Lui</cp:lastModifiedBy>
  <cp:revision>14</cp:revision>
  <dcterms:modified xsi:type="dcterms:W3CDTF">2023-04-15T09:24:56Z</dcterms:modified>
</cp:coreProperties>
</file>